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9" r:id="rId4"/>
  </p:sldMasterIdLst>
  <p:notesMasterIdLst>
    <p:notesMasterId r:id="rId16"/>
  </p:notesMasterIdLst>
  <p:sldIdLst>
    <p:sldId id="322" r:id="rId5"/>
    <p:sldId id="339" r:id="rId6"/>
    <p:sldId id="315" r:id="rId7"/>
    <p:sldId id="378" r:id="rId8"/>
    <p:sldId id="379" r:id="rId9"/>
    <p:sldId id="324" r:id="rId10"/>
    <p:sldId id="351" r:id="rId11"/>
    <p:sldId id="352" r:id="rId12"/>
    <p:sldId id="306" r:id="rId13"/>
    <p:sldId id="284" r:id="rId14"/>
    <p:sldId id="257" r:id="rId15"/>
  </p:sldIdLst>
  <p:sldSz cx="9144000" cy="5143500" type="screen16x9"/>
  <p:notesSz cx="6735763" cy="98663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Lato Black" panose="020F0502020204030203" pitchFamily="34" charset="0"/>
      <p:bold r:id="rId29"/>
      <p:boldItalic r:id="rId30"/>
    </p:embeddedFont>
    <p:embeddedFont>
      <p:font typeface="Lato Light" panose="020F0502020204030203" pitchFamily="34" charset="0"/>
      <p:regular r:id="rId31"/>
      <p:bold r:id="rId32"/>
      <p:italic r:id="rId33"/>
      <p:boldItalic r:id="rId34"/>
    </p:embeddedFont>
    <p:embeddedFont>
      <p:font typeface="Montserrat" panose="020B0604020202020204" pitchFamily="2" charset="0"/>
      <p:regular r:id="rId35"/>
      <p:bold r:id="rId36"/>
      <p:italic r:id="rId37"/>
      <p:boldItalic r:id="rId38"/>
    </p:embeddedFont>
    <p:embeddedFont>
      <p:font typeface="Montserrat ExtraBold" panose="020B0604020202020204" pitchFamily="2" charset="0"/>
      <p:bold r:id="rId39"/>
      <p:italic r:id="rId40"/>
      <p:boldItalic r:id="rId41"/>
    </p:embeddedFont>
    <p:embeddedFont>
      <p:font typeface="Oswald" panose="020B0604020202020204" pitchFamily="2" charset="0"/>
      <p:regular r:id="rId42"/>
      <p:bold r:id="rId43"/>
    </p:embeddedFont>
    <p:embeddedFont>
      <p:font typeface="Proxima Nova" panose="020B0604020202020204" charset="0"/>
      <p:regular r:id="rId44"/>
      <p:bold r:id="rId45"/>
      <p:italic r:id="rId46"/>
      <p:boldItalic r:id="rId47"/>
    </p:embeddedFont>
    <p:embeddedFont>
      <p:font typeface="Proxima Nova Extrabold" panose="020B0604020202020204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gid O'Reilly" initials="" lastIdx="1" clrIdx="0"/>
  <p:cmAuthor id="1" name="Brigid O'Reilly" initials="BO" lastIdx="8" clrIdx="1">
    <p:extLst>
      <p:ext uri="{19B8F6BF-5375-455C-9EA6-DF929625EA0E}">
        <p15:presenceInfo xmlns:p15="http://schemas.microsoft.com/office/powerpoint/2012/main" userId="S-1-5-21-2578196082-3231038444-3116734396-6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4EA7"/>
    <a:srgbClr val="6600CC"/>
    <a:srgbClr val="38761D"/>
    <a:srgbClr val="5F9A84"/>
    <a:srgbClr val="2383CB"/>
    <a:srgbClr val="0B5394"/>
    <a:srgbClr val="485A68"/>
    <a:srgbClr val="439FAE"/>
    <a:srgbClr val="CC0000"/>
    <a:srgbClr val="5D9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D21AF-5C13-478F-856F-F3936A39E9AD}" v="4" dt="2022-10-18T22:42:59.996"/>
  </p1510:revLst>
</p1510:revInfo>
</file>

<file path=ppt/tableStyles.xml><?xml version="1.0" encoding="utf-8"?>
<a:tblStyleLst xmlns:a="http://schemas.openxmlformats.org/drawingml/2006/main" def="{B733318D-F15A-42BA-BA98-5FA488944D66}">
  <a:tblStyle styleId="{B733318D-F15A-42BA-BA98-5FA488944D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2"/>
    <p:restoredTop sz="93420" autoAdjust="0"/>
  </p:normalViewPr>
  <p:slideViewPr>
    <p:cSldViewPr snapToGrid="0">
      <p:cViewPr varScale="1">
        <p:scale>
          <a:sx n="78" d="100"/>
          <a:sy n="78" d="100"/>
        </p:scale>
        <p:origin x="1132" y="36"/>
      </p:cViewPr>
      <p:guideLst>
        <p:guide orient="horz" pos="2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1100" b="1" dirty="0"/>
              <a:t>Students with ALL materials on the first day of class </a:t>
            </a:r>
          </a:p>
        </c:rich>
      </c:tx>
      <c:layout>
        <c:manualLayout>
          <c:xMode val="edge"/>
          <c:yMode val="edge"/>
          <c:x val="0.13281478383991419"/>
          <c:y val="4.97283052926383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31597223104866E-2"/>
          <c:y val="0.23409550771327128"/>
          <c:w val="0.91484975736447505"/>
          <c:h val="0.58392060602419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</c:v>
                </c:pt>
              </c:strCache>
            </c:strRef>
          </c:tx>
          <c:spPr>
            <a:solidFill>
              <a:srgbClr val="2383CB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0.35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4-4F88-BFEB-E75026EBAD0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32897592"/>
        <c:axId val="732898248"/>
      </c:barChart>
      <c:catAx>
        <c:axId val="73289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898248"/>
        <c:crosses val="autoZero"/>
        <c:auto val="1"/>
        <c:lblAlgn val="ctr"/>
        <c:lblOffset val="100"/>
        <c:noMultiLvlLbl val="0"/>
      </c:catAx>
      <c:valAx>
        <c:axId val="732898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32897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200" dirty="0">
                <a:solidFill>
                  <a:schemeClr val="tx1"/>
                </a:solidFill>
                <a:latin typeface="Proxima Nova" panose="020B0604020202020204" charset="0"/>
              </a:rPr>
              <a:t>Course Completion Rates - Race/Ethnicity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0.63190000000000002</c:v>
                </c:pt>
                <c:pt idx="1">
                  <c:v>0.38950000000000001</c:v>
                </c:pt>
                <c:pt idx="2">
                  <c:v>0.45550000000000002</c:v>
                </c:pt>
                <c:pt idx="3">
                  <c:v>0.6542</c:v>
                </c:pt>
                <c:pt idx="4">
                  <c:v>0.5897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5-4C29-86C0-14DB2AF2B6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Participants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50" b="0" i="0" u="none" strike="noStrike" kern="1200" baseline="0">
                    <a:solidFill>
                      <a:schemeClr val="tx1"/>
                    </a:solidFill>
                    <a:latin typeface="Proxima Nova" panose="020B060402020202020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+14.15</c:v>
                </c:pt>
                <c:pt idx="1">
                  <c:v>Black + 21.06</c:v>
                </c:pt>
                <c:pt idx="2">
                  <c:v>Hispanic + 15.57</c:v>
                </c:pt>
                <c:pt idx="3">
                  <c:v>Asian +13.65</c:v>
                </c:pt>
                <c:pt idx="4">
                  <c:v>Other +13.07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0.77339999999999998</c:v>
                </c:pt>
                <c:pt idx="1">
                  <c:v>0.60099999999999998</c:v>
                </c:pt>
                <c:pt idx="2">
                  <c:v>0.61119999999999997</c:v>
                </c:pt>
                <c:pt idx="3">
                  <c:v>0.79069999999999996</c:v>
                </c:pt>
                <c:pt idx="4">
                  <c:v>0.72040000000000004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B5-4C29-86C0-14DB2AF2B6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29901071"/>
        <c:axId val="529894831"/>
      </c:barChart>
      <c:catAx>
        <c:axId val="5299010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/>
                </a:solidFill>
                <a:latin typeface="Proxima Nova" panose="020B060402020202020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29894831"/>
        <c:crosses val="autoZero"/>
        <c:auto val="1"/>
        <c:lblAlgn val="ctr"/>
        <c:lblOffset val="100"/>
        <c:noMultiLvlLbl val="0"/>
      </c:catAx>
      <c:valAx>
        <c:axId val="52989483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2990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26764870969246"/>
          <c:y val="0.1167410708975981"/>
          <c:w val="0.33464688283736987"/>
          <c:h val="7.6011933222075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oxima Nova" panose="020B060402020202020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8T21:42:49.9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0,'9'1,"1"1,0 0,0 1,-1 0,1 1,-1 0,13 7,9 3,35 12,-31-13,0 1,0 1,39 26,-62-31,-2-1,1 2,-1 0,0 0,-1 1,-1 0,0 0,12 24,11 17,63 120,-57-99,27 81,-35-79,-17-45,2 1,1-2,25 39,-16-32,-19-27,1 0,0-1,1 0,0 0,0-1,1 1,0-1,0-1,19 13,-15-14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18T21:42:52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1050 0,'-1'4,"-1"0,0 0,0 0,0 0,0 0,0-1,-1 1,0-1,0 1,0-1,0 0,0 0,-6 3,1 1,-19 19,0 0,-37 49,57-66,-2 0,1 0,-1-1,-17 12,14-11,0 1,-16 17,-37 49,-3-3,-99 81,136-131,20-16,0 1,0 1,1 0,0 0,1 1,0 0,-12 17,4-2,0-1,-21 22,18-24,-33 50,-21 52,65-109,-58 115,59-111,1 1,1 0,0 1,-5 39,4-6,3-20,-2 39,6-55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5377" y="1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9639" y="739775"/>
            <a:ext cx="6576600" cy="370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830" cy="49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543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6a248fba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c6a248fbad_0_578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We are seeing that students just aren’t getting their course materials at an accelerated rate, and this is negatively impacting their success in the classroom.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Review one or two callouts from the slide</a:t>
            </a:r>
            <a:endParaRPr sz="1200" dirty="0"/>
          </a:p>
        </p:txBody>
      </p:sp>
      <p:sp>
        <p:nvSpPr>
          <p:cNvPr id="320" name="Google Shape;320;gc6a248fbad_0_578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02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4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First Day Complete helps to remove barriers for students.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sz="120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Review slide and callout pillars</a:t>
            </a:r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Access</a:t>
            </a:r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Convenience</a:t>
            </a:r>
          </a:p>
          <a:p>
            <a:pPr marL="62865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200" dirty="0"/>
              <a:t>Affordability</a:t>
            </a:r>
            <a:endParaRPr sz="1200" dirty="0"/>
          </a:p>
        </p:txBody>
      </p:sp>
      <p:sp>
        <p:nvSpPr>
          <p:cNvPr id="322" name="Google Shape;322;p4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155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Eastern Kentucky University attributes the implementation of First Day Complete as an important resource for recruitment-</a:t>
            </a:r>
            <a:endParaRPr lang="en-US"/>
          </a:p>
          <a:p>
            <a:r>
              <a:rPr lang="en-US"/>
              <a:t> </a:t>
            </a:r>
            <a:r>
              <a:rPr lang="en-US" dirty="0"/>
              <a:t>experiencing an increase of 8% among incoming freshman in Fall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26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Reference: EA CCR: Moore, M. (2022). Equitable Access: A Participant v. Non-Participant Course Completion Rate Analysis from 2-Year Institutions. https://doi.org/10.35542/osf.io/drqz9.</a:t>
            </a:r>
          </a:p>
          <a:p>
            <a:endParaRPr lang="en-US" dirty="0"/>
          </a:p>
          <a:p>
            <a:r>
              <a:rPr lang="en-US" dirty="0"/>
              <a:t>Dr. Michael Moore, is a research scientist at the University of New Hampshire, studying the impact equitable access programs have on student outcomes.</a:t>
            </a:r>
          </a:p>
          <a:p>
            <a:endParaRPr lang="en-US" dirty="0"/>
          </a:p>
          <a:p>
            <a:r>
              <a:rPr lang="en-US" dirty="0"/>
              <a:t>Dr. Michael Moore’s Research:</a:t>
            </a:r>
          </a:p>
          <a:p>
            <a:r>
              <a:rPr lang="en-US" dirty="0"/>
              <a:t>Dissertation: Moore, M. (2022). Inclusive Access Course Materials: The Impact on Student Outcomes. https://doi.org/10.35542/osf.io/5s7ub</a:t>
            </a:r>
          </a:p>
          <a:p>
            <a:endParaRPr lang="en-US" dirty="0"/>
          </a:p>
          <a:p>
            <a:r>
              <a:rPr lang="en-US" dirty="0"/>
              <a:t>IA WCTC: Moore, M., &amp; Piazza, B. (2022). Inclusive Access Course Materials: An Analysis of Waukesha County Technical College’s Inclusive Access Program. https://doi.org/10.35542/osf.io/nfu4g.</a:t>
            </a:r>
          </a:p>
          <a:p>
            <a:endParaRPr lang="en-US" dirty="0"/>
          </a:p>
          <a:p>
            <a:r>
              <a:rPr lang="en-US" dirty="0"/>
              <a:t>EA CCR: Moore, M. (2022). Equitable Access: A Participant v. Non-Participant Course Completion Rate Analysis from 2-Year Institutions. https://doi.org/10.35542/osf.io/drqz9.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343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7a4bec778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c7a4bec778_5_0:notes"/>
          <p:cNvSpPr txBox="1">
            <a:spLocks noGrp="1"/>
          </p:cNvSpPr>
          <p:nvPr>
            <p:ph type="body" idx="1"/>
          </p:nvPr>
        </p:nvSpPr>
        <p:spPr>
          <a:xfrm>
            <a:off x="685802" y="434340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Student outcomes – a study completed at a current First Day Complete partner – seeing improvement in both retention and academic success in the classroom.</a:t>
            </a:r>
            <a:endParaRPr sz="1200" dirty="0"/>
          </a:p>
        </p:txBody>
      </p:sp>
      <p:sp>
        <p:nvSpPr>
          <p:cNvPr id="304" name="Google Shape;304;gc7a4bec778_5_0:notes"/>
          <p:cNvSpPr txBox="1">
            <a:spLocks noGrp="1"/>
          </p:cNvSpPr>
          <p:nvPr>
            <p:ph type="sldNum" idx="12"/>
          </p:nvPr>
        </p:nvSpPr>
        <p:spPr>
          <a:xfrm>
            <a:off x="3884624" y="8685229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67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7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/>
              <a:t>Review slide </a:t>
            </a:r>
            <a:endParaRPr sz="1200" dirty="0"/>
          </a:p>
        </p:txBody>
      </p:sp>
      <p:sp>
        <p:nvSpPr>
          <p:cNvPr id="381" name="Google Shape;381;p7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73577" y="4686501"/>
            <a:ext cx="5388600" cy="4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0">
              <a:buFont typeface="Arial" panose="020B0604020202020204" pitchFamily="34" charset="0"/>
              <a:buNone/>
            </a:pPr>
            <a:r>
              <a:rPr lang="en-US" sz="1200" dirty="0"/>
              <a:t>We listen to the students and faculty on your campus about the program for continued success</a:t>
            </a:r>
          </a:p>
          <a:p>
            <a:pPr marL="228600" indent="0">
              <a:buFont typeface="Arial" panose="020B0604020202020204" pitchFamily="34" charset="0"/>
              <a:buNone/>
            </a:pPr>
            <a:r>
              <a:rPr lang="en-US" sz="1200" dirty="0"/>
              <a:t>Review slide and highlight a few quotes</a:t>
            </a:r>
          </a:p>
          <a:p>
            <a:pPr marL="22860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360" name="Google Shape;360;p6:notes"/>
          <p:cNvSpPr txBox="1">
            <a:spLocks noGrp="1"/>
          </p:cNvSpPr>
          <p:nvPr>
            <p:ph type="sldNum" idx="12"/>
          </p:nvPr>
        </p:nvSpPr>
        <p:spPr>
          <a:xfrm>
            <a:off x="3815377" y="9371290"/>
            <a:ext cx="29187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812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 have already reviewed equitable access and convenience and how that benefits student outcomes and with affordability – pricing is customized for your campus.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C2C0A-3D51-9C46-A851-FC1B083762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9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11700" y="2783825"/>
            <a:ext cx="85206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11700" y="3316100"/>
            <a:ext cx="85206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1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2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69" name="Google Shape;69;p12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over – Option #2">
  <p:cSld name="TITLE_ONLY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3" name="Google Shape;73;p13" descr="logo_small_turqoise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Section Title – Option #2">
  <p:cSld name="TITLE_ONLY_1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79" name="Google Shape;79;p1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Text">
  <p:cSld name="TITLE_ONLY_1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4" name="Google Shape;84;p1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Right">
  <p:cSld name="TITLE_ONLY_1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89" name="Google Shape;89;p1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Half Image – Left">
  <p:cSld name="TITLE_ONLY_1_2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4" name="Google Shape;94;p1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Full Image">
  <p:cSld name="TITLE_ONLY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99" name="Google Shape;99;p1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rquoise Case Study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05" name="Google Shape;105;p1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1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" name="Google Shape;110;p20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" name="Google Shape;20;p3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655300" y="1955879"/>
            <a:ext cx="5869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655300" y="2289200"/>
            <a:ext cx="5869200" cy="1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1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15" name="Google Shape;115;p21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over – Option #2">
  <p:cSld name="TITLE_ONLY_1_5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19" name="Google Shape;119;p22" descr="logo_small_green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Section Title – Option #2">
  <p:cSld name="TITLE_ONLY_1_4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25" name="Google Shape;125;p2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Text">
  <p:cSld name="TITLE_ONLY_1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0" name="Google Shape;130;p2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Right">
  <p:cSld name="TITLE_ONLY_1_2_3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35" name="Google Shape;135;p2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Half Image – Left">
  <p:cSld name="TITLE_ONLY_1_2_2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0" name="Google Shape;140;p2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Full Image">
  <p:cSld name="TITLE_ONLY_1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45" name="Google Shape;145;p2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 Case Study">
  <p:cSld name="TITLE_ONLY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8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51" name="Google Shape;151;p2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1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6" name="Google Shape;156;p29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1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30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161" name="Google Shape;161;p30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over – Option #2">
  <p:cSld name="TITLE_ONLY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5376600" cy="17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235500" y="2189025"/>
            <a:ext cx="6532200" cy="17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over – Option #2">
  <p:cSld name="TITLE_ONLY_1_5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65" name="Google Shape;165;p31" descr="logo_small_orang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Section Title – Option #2">
  <p:cSld name="TITLE_ONLY_1_4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1" name="Google Shape;171;p3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Text">
  <p:cSld name="TITLE_ONLY_1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76" name="Google Shape;176;p3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Right">
  <p:cSld name="TITLE_ONLY_1_2_3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1" name="Google Shape;181;p3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Half Image – Left">
  <p:cSld name="TITLE_ONLY_1_2_2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86" name="Google Shape;186;p3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Full Image">
  <p:cSld name="TITLE_ONLY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1" name="Google Shape;191;p3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ase Study">
  <p:cSld name="TITLE_ONLY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7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7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3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197" name="Google Shape;197;p3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1">
  <p:cSld name="TITLE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p38"/>
          <p:cNvSpPr txBox="1"/>
          <p:nvPr/>
        </p:nvSpPr>
        <p:spPr>
          <a:xfrm>
            <a:off x="311700" y="2783825"/>
            <a:ext cx="8520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311700" y="3316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38" descr="FROM_full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600" y="1277800"/>
            <a:ext cx="3080800" cy="1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1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/>
        </p:nvSpPr>
        <p:spPr>
          <a:xfrm>
            <a:off x="2655300" y="1756925"/>
            <a:ext cx="6177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30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39"/>
          <p:cNvSpPr txBox="1"/>
          <p:nvPr/>
        </p:nvSpPr>
        <p:spPr>
          <a:xfrm>
            <a:off x="2655300" y="2365400"/>
            <a:ext cx="5065800" cy="1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>
                <a:solidFill>
                  <a:srgbClr val="FFFFFF"/>
                </a:solidFill>
              </a:rPr>
              <a:t>‹#›</a:t>
            </a:fld>
            <a:endParaRPr sz="1000">
              <a:solidFill>
                <a:srgbClr val="FFFFFF"/>
              </a:solidFill>
            </a:endParaRPr>
          </a:p>
        </p:txBody>
      </p:sp>
      <p:pic>
        <p:nvPicPr>
          <p:cNvPr id="207" name="Google Shape;207;p39" descr="logo_large_white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over – Option #2">
  <p:cSld name="TITLE_ONLY_1_5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235500" y="471050"/>
            <a:ext cx="4835400" cy="15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"/>
              <a:buNone/>
              <a:defRPr sz="48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1" name="Google Shape;211;p40" descr="logo_small_re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00" y="4416075"/>
            <a:ext cx="2498476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/>
          <p:nvPr/>
        </p:nvSpPr>
        <p:spPr>
          <a:xfrm>
            <a:off x="235500" y="2189025"/>
            <a:ext cx="56943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Section Title – Option #2">
  <p:cSld name="TITLE_ONLY_1_4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2" name="Google Shape;32;p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">
  <p:cSld name="TITLE_ONLY_1_4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1604175" y="2914300"/>
            <a:ext cx="5895900" cy="12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1604175" y="2511650"/>
            <a:ext cx="5895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17" name="Google Shape;217;p4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Text">
  <p:cSld name="TITLE_ONLY_1_3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2" name="Google Shape;222;p42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Right">
  <p:cSld name="TITLE_ONLY_1_2_3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5" name="Google Shape;225;p43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27" name="Google Shape;227;p43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Half Image – Left">
  <p:cSld name="TITLE_ONLY_1_2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2" name="Google Shape;232;p44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Full Image">
  <p:cSld name="TITLE_ONLY_1_2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37" name="Google Shape;237;p45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Case Study">
  <p:cSld name="TITLE_ONLY_1_1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6"/>
          <p:cNvSpPr txBox="1"/>
          <p:nvPr/>
        </p:nvSpPr>
        <p:spPr>
          <a:xfrm>
            <a:off x="159300" y="321900"/>
            <a:ext cx="8785500" cy="3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10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46"/>
          <p:cNvSpPr txBox="1"/>
          <p:nvPr/>
        </p:nvSpPr>
        <p:spPr>
          <a:xfrm>
            <a:off x="159300" y="482100"/>
            <a:ext cx="8785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Lato"/>
                <a:ea typeface="Lato"/>
                <a:cs typeface="Lato"/>
                <a:sym typeface="Lato"/>
              </a:rPr>
              <a:t>Click to edit master title style</a:t>
            </a:r>
            <a:endParaRPr sz="22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46"/>
          <p:cNvSpPr txBox="1"/>
          <p:nvPr/>
        </p:nvSpPr>
        <p:spPr>
          <a:xfrm>
            <a:off x="5210900" y="634500"/>
            <a:ext cx="3525000" cy="4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Click to edit master subtitle style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4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43" name="Google Shape;243;p4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">
  <p:cSld name="CUSTOM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>
            <a:spLocks noGrp="1"/>
          </p:cNvSpPr>
          <p:nvPr>
            <p:ph type="title"/>
          </p:nvPr>
        </p:nvSpPr>
        <p:spPr>
          <a:xfrm>
            <a:off x="304800" y="25067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Proxima Nova Extrabold"/>
              <a:buNone/>
              <a:defRPr sz="2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 ExtraBold"/>
              <a:buNone/>
              <a:defRPr sz="21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50" name="Google Shape;25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 1 2">
  <p:cSld name="CUSTOM_1_1_1_1_1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3" name="Google Shape;253;p4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1 1 1 1">
  <p:cSld name="TITLE_ONLY_1_4_1_1_1_1_2_1_1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6" name="Google Shape;256;p5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 Title – Option #2 2 2">
  <p:cSld name="TITLE_ONLY_1_4_1_1_1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259" name="Google Shape;259;p51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Text">
  <p:cSld name="TITLE_ONLY_1_3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59300" y="847675"/>
            <a:ext cx="87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●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○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Char char="■"/>
              <a:def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785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Montserrat"/>
              <a:buNone/>
              <a:defRPr sz="2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/>
          <p:nvPr/>
        </p:nvSpPr>
        <p:spPr>
          <a:xfrm>
            <a:off x="8487159" y="4749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37" name="Google Shape;37;p6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0" y="4826075"/>
            <a:ext cx="518575" cy="1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25" y="-47950"/>
            <a:ext cx="9144000" cy="239700"/>
          </a:xfrm>
          <a:prstGeom prst="rect">
            <a:avLst/>
          </a:prstGeom>
          <a:solidFill>
            <a:srgbClr val="3172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1">
  <p:cSld name="CUSTOM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52"/>
          <p:cNvSpPr/>
          <p:nvPr/>
        </p:nvSpPr>
        <p:spPr>
          <a:xfrm>
            <a:off x="3175" y="0"/>
            <a:ext cx="9144000" cy="5188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FEF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52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936" y="3613288"/>
            <a:ext cx="1347297" cy="22664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936" y="3908222"/>
            <a:ext cx="1360175" cy="5298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557" y="3613288"/>
            <a:ext cx="1347297" cy="22664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00558" y="3908222"/>
            <a:ext cx="1360175" cy="5298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3179" y="3613288"/>
            <a:ext cx="1347297" cy="22664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6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3179" y="3908222"/>
            <a:ext cx="1360175" cy="5298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5800" y="3613288"/>
            <a:ext cx="1347297" cy="22664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accent3"/>
                </a:solidFill>
                <a:latin typeface="+mj-lt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5801" y="3908222"/>
            <a:ext cx="1360175" cy="5298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825"/>
            </a:lvl3pPr>
            <a:lvl4pPr marL="1028700" indent="0">
              <a:buNone/>
              <a:defRPr sz="825"/>
            </a:lvl4pPr>
            <a:lvl5pPr marL="1371600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370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F087B-DBA3-F1AF-E85C-4AB2EEE6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B4D2-BDC0-4B07-AFF3-681AAEF7945C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AA51F-A181-5375-E4E6-4B97DAAF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2D5DD-12A2-8F2B-4444-E1CE66DD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810C4-56C6-4EAB-B70F-0E80F9D41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Right">
  <p:cSld name="TITLE_ONLY_1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593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3" name="Google Shape;43;p7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Half Image – Left">
  <p:cSld name="TITLE_ONLY_1_2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4696650" y="2460694"/>
            <a:ext cx="4089300" cy="19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69665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48" name="Google Shape;48;p8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Full Image">
  <p:cSld name="TITLE_ONLY_1_2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1149900" y="2460694"/>
            <a:ext cx="4089300" cy="16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○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■"/>
              <a:defRPr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1149900" y="292625"/>
            <a:ext cx="4089300" cy="22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ato"/>
              <a:buNone/>
              <a:defRPr sz="22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3" name="Google Shape;53;p9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Case Study">
  <p:cSld name="TITLE_ONLY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/>
              <a:t>‹#›</a:t>
            </a:fld>
            <a:endParaRPr sz="1000"/>
          </a:p>
        </p:txBody>
      </p:sp>
      <p:pic>
        <p:nvPicPr>
          <p:cNvPr id="56" name="Google Shape;56;p10" descr="logo_large_black_noTag.pn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00" y="4617355"/>
            <a:ext cx="831449" cy="2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59300" y="489354"/>
            <a:ext cx="73299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59300" y="321041"/>
            <a:ext cx="73299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5210900" y="634500"/>
            <a:ext cx="3525000" cy="4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700" r:id="rId51"/>
    <p:sldLayoutId id="2147483701" r:id="rId52"/>
    <p:sldLayoutId id="2147483702" r:id="rId53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www.memphis.edu/auxiliary/smartstart.php" TargetMode="External"/><Relationship Id="rId5" Type="http://schemas.openxmlformats.org/officeDocument/2006/relationships/image" Target="../media/image43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lowe@bncollege.com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memphis.edu/auxiliary/smartstart.php#faq" TargetMode="External"/><Relationship Id="rId5" Type="http://schemas.openxmlformats.org/officeDocument/2006/relationships/hyperlink" Target="https://nam02.safelinks.protection.outlook.com/?url=http%3A%2F%2Fmemphis.bncollege.com%2F&amp;data=05%7C01%7Cmelinda.carlson%40memphis.edu%7Cbdac5889a04c4097317d08dab1520ead%7Cae145aeacdb2446ab05a7858dde5ddba%7C0%7C0%7C638017263380773917%7CUnknown%7CTWFpbGZsb3d8eyJWIjoiMC4wLjAwMDAiLCJQIjoiV2luMzIiLCJBTiI6Ik1haWwiLCJXVCI6Mn0%3D%7C3000%7C%7C%7C&amp;sdata=3%2BCPaqstBY%2B9LgETFHvqY4zzzLHPjjYabRX3NxNOzyU%3D&amp;reserved=0" TargetMode="External"/><Relationship Id="rId4" Type="http://schemas.openxmlformats.org/officeDocument/2006/relationships/hyperlink" Target="mailto:alowe5@memphis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chart" Target="../charts/char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nam02.safelinks.protection.outlook.com/?url=https%3A%2F%2Fwww.youtube.com%2Fwatch%3Fapp%3Ddesktop%26v%3DOoI9TC7vrAo%26feature%3Dyoutu.be&amp;data=05%7C01%7Cmelinda.carlson%40memphis.edu%7C73e742f1a50f49a5309f08dab158b7a6%7Cae145aeacdb2446ab05a7858dde5ddba%7C0%7C0%7C638017291872722347%7CUnknown%7CTWFpbGZsb3d8eyJWIjoiMC4wLjAwMDAiLCJQIjoiV2luMzIiLCJBTiI6Ik1haWwiLCJXVCI6Mn0%3D%7C3000%7C%7C%7C&amp;sdata=w8c6LCfu3RAeaqX7R7CzeVH6MmPq8qtai9TE2TMolIc%3D&amp;reserved=0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invis.io/86115TRNUR7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3"/>
          <p:cNvPicPr preferRelativeResize="0"/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"/>
            <a:ext cx="9144000" cy="516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3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5400000">
            <a:off x="706338" y="-706326"/>
            <a:ext cx="5143500" cy="6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3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10800000">
            <a:off x="27750" y="3584099"/>
            <a:ext cx="9144000" cy="1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05" y="4581455"/>
            <a:ext cx="1394493" cy="343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-27750" y="2106655"/>
            <a:ext cx="8797732" cy="2097393"/>
            <a:chOff x="0" y="944995"/>
            <a:chExt cx="8797732" cy="2097393"/>
          </a:xfrm>
        </p:grpSpPr>
        <p:sp>
          <p:nvSpPr>
            <p:cNvPr id="273" name="Google Shape;273;p53"/>
            <p:cNvSpPr/>
            <p:nvPr/>
          </p:nvSpPr>
          <p:spPr>
            <a:xfrm>
              <a:off x="0" y="944995"/>
              <a:ext cx="7708165" cy="2097393"/>
            </a:xfrm>
            <a:custGeom>
              <a:avLst/>
              <a:gdLst/>
              <a:ahLst/>
              <a:cxnLst/>
              <a:rect l="l" t="t" r="r" b="b"/>
              <a:pathLst>
                <a:path w="263096" h="94602" extrusionOk="0">
                  <a:moveTo>
                    <a:pt x="263096" y="254"/>
                  </a:moveTo>
                  <a:lnTo>
                    <a:pt x="225878" y="93017"/>
                  </a:lnTo>
                  <a:lnTo>
                    <a:pt x="542" y="94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77B6">
                <a:alpha val="88240"/>
              </a:srgbClr>
            </a:solidFill>
            <a:ln>
              <a:noFill/>
            </a:ln>
          </p:spPr>
        </p:sp>
        <p:grpSp>
          <p:nvGrpSpPr>
            <p:cNvPr id="13" name="Group 12"/>
            <p:cNvGrpSpPr/>
            <p:nvPr/>
          </p:nvGrpSpPr>
          <p:grpSpPr>
            <a:xfrm>
              <a:off x="277132" y="1376100"/>
              <a:ext cx="8520600" cy="1216213"/>
              <a:chOff x="311700" y="3477961"/>
              <a:chExt cx="8520600" cy="1216213"/>
            </a:xfrm>
          </p:grpSpPr>
          <p:sp>
            <p:nvSpPr>
              <p:cNvPr id="14" name="Google Shape;290;p54"/>
              <p:cNvSpPr txBox="1"/>
              <p:nvPr/>
            </p:nvSpPr>
            <p:spPr>
              <a:xfrm>
                <a:off x="311700" y="3477961"/>
                <a:ext cx="85206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>
                  <a:buSzPts val="1100"/>
                </a:pPr>
                <a:r>
                  <a:rPr lang="en-GB" sz="3200" dirty="0">
                    <a:solidFill>
                      <a:schemeClr val="bg1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rPr>
                  <a:t>Tigers SmartStart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907" y="4109399"/>
                <a:ext cx="79988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An innovative course material model supporting student outcomes</a:t>
                </a:r>
              </a:p>
              <a:p>
                <a:r>
                  <a:rPr lang="en-US" sz="1600" b="1" dirty="0">
                    <a:solidFill>
                      <a:schemeClr val="bg1"/>
                    </a:solidFill>
                  </a:rPr>
                  <a:t>through equitable access, convenience, and affordability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4E4A0E-E7E0-E3F7-A8BF-241E6A4BC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986" y="89463"/>
            <a:ext cx="4116028" cy="133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6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3209629" y="1856065"/>
            <a:ext cx="944114" cy="10106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5"/>
                </a:solidFill>
              </a:rPr>
              <a:t>30 days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4841437" y="1856065"/>
            <a:ext cx="944114" cy="101060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00B0F0"/>
              </a:solidFill>
            </a:endParaRPr>
          </a:p>
          <a:p>
            <a:pPr algn="ctr"/>
            <a:r>
              <a:rPr lang="en-US" sz="1500" dirty="0">
                <a:solidFill>
                  <a:srgbClr val="00B0F0"/>
                </a:solidFill>
              </a:rPr>
              <a:t>Jan 27</a:t>
            </a:r>
            <a:r>
              <a:rPr lang="en-US" sz="2400" dirty="0">
                <a:solidFill>
                  <a:srgbClr val="00B0F0"/>
                </a:solidFill>
              </a:rPr>
              <a:t>	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6565800" y="1856065"/>
            <a:ext cx="962990" cy="10106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3"/>
                </a:solidFill>
              </a:rPr>
              <a:t>Last day of finals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1485266" y="1856065"/>
            <a:ext cx="962989" cy="10106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accent4"/>
                </a:solidFill>
              </a:rPr>
              <a:t>By Dec 5</a:t>
            </a:r>
          </a:p>
        </p:txBody>
      </p:sp>
      <p:sp>
        <p:nvSpPr>
          <p:cNvPr id="23" name="Freeform: Shape 22" descr="timeline ">
            <a:extLst>
              <a:ext uri="{FF2B5EF4-FFF2-40B4-BE49-F238E27FC236}">
                <a16:creationId xmlns:a16="http://schemas.microsoft.com/office/drawing/2014/main" id="{7889103E-B405-4427-BC20-A3CA893D099A}"/>
              </a:ext>
            </a:extLst>
          </p:cNvPr>
          <p:cNvSpPr/>
          <p:nvPr/>
        </p:nvSpPr>
        <p:spPr>
          <a:xfrm flipH="1" flipV="1">
            <a:off x="1044330" y="1515293"/>
            <a:ext cx="6939221" cy="1807643"/>
          </a:xfrm>
          <a:custGeom>
            <a:avLst/>
            <a:gdLst>
              <a:gd name="connsiteX0" fmla="*/ 1192508 w 9252295"/>
              <a:gd name="connsiteY0" fmla="*/ 2410190 h 2410190"/>
              <a:gd name="connsiteX1" fmla="*/ 0 w 9252295"/>
              <a:gd name="connsiteY1" fmla="*/ 1217682 h 2410190"/>
              <a:gd name="connsiteX2" fmla="*/ 1107 w 9252295"/>
              <a:gd name="connsiteY2" fmla="*/ 1206703 h 2410190"/>
              <a:gd name="connsiteX3" fmla="*/ 96158 w 9252295"/>
              <a:gd name="connsiteY3" fmla="*/ 1206703 h 2410190"/>
              <a:gd name="connsiteX4" fmla="*/ 95051 w 9252295"/>
              <a:gd name="connsiteY4" fmla="*/ 1217682 h 2410190"/>
              <a:gd name="connsiteX5" fmla="*/ 1192508 w 9252295"/>
              <a:gd name="connsiteY5" fmla="*/ 2315139 h 2410190"/>
              <a:gd name="connsiteX6" fmla="*/ 2289965 w 9252295"/>
              <a:gd name="connsiteY6" fmla="*/ 1217682 h 2410190"/>
              <a:gd name="connsiteX7" fmla="*/ 2289554 w 9252295"/>
              <a:gd name="connsiteY7" fmla="*/ 1209531 h 2410190"/>
              <a:gd name="connsiteX8" fmla="*/ 2290085 w 9252295"/>
              <a:gd name="connsiteY8" fmla="*/ 1209531 h 2410190"/>
              <a:gd name="connsiteX9" fmla="*/ 2295831 w 9252295"/>
              <a:gd name="connsiteY9" fmla="*/ 1095755 h 2410190"/>
              <a:gd name="connsiteX10" fmla="*/ 3482182 w 9252295"/>
              <a:gd name="connsiteY10" fmla="*/ 25174 h 2410190"/>
              <a:gd name="connsiteX11" fmla="*/ 4668533 w 9252295"/>
              <a:gd name="connsiteY11" fmla="*/ 1095755 h 2410190"/>
              <a:gd name="connsiteX12" fmla="*/ 4674278 w 9252295"/>
              <a:gd name="connsiteY12" fmla="*/ 1209531 h 2410190"/>
              <a:gd name="connsiteX13" fmla="*/ 4673516 w 9252295"/>
              <a:gd name="connsiteY13" fmla="*/ 1209531 h 2410190"/>
              <a:gd name="connsiteX14" fmla="*/ 4678322 w 9252295"/>
              <a:gd name="connsiteY14" fmla="*/ 1304717 h 2410190"/>
              <a:gd name="connsiteX15" fmla="*/ 5770114 w 9252295"/>
              <a:gd name="connsiteY15" fmla="*/ 2289966 h 2410190"/>
              <a:gd name="connsiteX16" fmla="*/ 6861904 w 9252295"/>
              <a:gd name="connsiteY16" fmla="*/ 1304717 h 2410190"/>
              <a:gd name="connsiteX17" fmla="*/ 6867159 w 9252295"/>
              <a:gd name="connsiteY17" fmla="*/ 1200660 h 2410190"/>
              <a:gd name="connsiteX18" fmla="*/ 6867690 w 9252295"/>
              <a:gd name="connsiteY18" fmla="*/ 1200660 h 2410190"/>
              <a:gd name="connsiteX19" fmla="*/ 6867279 w 9252295"/>
              <a:gd name="connsiteY19" fmla="*/ 1192508 h 2410190"/>
              <a:gd name="connsiteX20" fmla="*/ 8059787 w 9252295"/>
              <a:gd name="connsiteY20" fmla="*/ 0 h 2410190"/>
              <a:gd name="connsiteX21" fmla="*/ 9252295 w 9252295"/>
              <a:gd name="connsiteY21" fmla="*/ 1192508 h 2410190"/>
              <a:gd name="connsiteX22" fmla="*/ 9251964 w 9252295"/>
              <a:gd name="connsiteY22" fmla="*/ 1195794 h 2410190"/>
              <a:gd name="connsiteX23" fmla="*/ 9156913 w 9252295"/>
              <a:gd name="connsiteY23" fmla="*/ 1195794 h 2410190"/>
              <a:gd name="connsiteX24" fmla="*/ 9157244 w 9252295"/>
              <a:gd name="connsiteY24" fmla="*/ 1192508 h 2410190"/>
              <a:gd name="connsiteX25" fmla="*/ 8059787 w 9252295"/>
              <a:gd name="connsiteY25" fmla="*/ 95051 h 2410190"/>
              <a:gd name="connsiteX26" fmla="*/ 6962330 w 9252295"/>
              <a:gd name="connsiteY26" fmla="*/ 1192508 h 2410190"/>
              <a:gd name="connsiteX27" fmla="*/ 6962741 w 9252295"/>
              <a:gd name="connsiteY27" fmla="*/ 1200660 h 2410190"/>
              <a:gd name="connsiteX28" fmla="*/ 6962209 w 9252295"/>
              <a:gd name="connsiteY28" fmla="*/ 1200660 h 2410190"/>
              <a:gd name="connsiteX29" fmla="*/ 6956464 w 9252295"/>
              <a:gd name="connsiteY29" fmla="*/ 1314435 h 2410190"/>
              <a:gd name="connsiteX30" fmla="*/ 5770114 w 9252295"/>
              <a:gd name="connsiteY30" fmla="*/ 2385016 h 2410190"/>
              <a:gd name="connsiteX31" fmla="*/ 4583763 w 9252295"/>
              <a:gd name="connsiteY31" fmla="*/ 1314435 h 2410190"/>
              <a:gd name="connsiteX32" fmla="*/ 4578017 w 9252295"/>
              <a:gd name="connsiteY32" fmla="*/ 1200660 h 2410190"/>
              <a:gd name="connsiteX33" fmla="*/ 4578780 w 9252295"/>
              <a:gd name="connsiteY33" fmla="*/ 1200660 h 2410190"/>
              <a:gd name="connsiteX34" fmla="*/ 4573974 w 9252295"/>
              <a:gd name="connsiteY34" fmla="*/ 1105474 h 2410190"/>
              <a:gd name="connsiteX35" fmla="*/ 3482182 w 9252295"/>
              <a:gd name="connsiteY35" fmla="*/ 120225 h 2410190"/>
              <a:gd name="connsiteX36" fmla="*/ 2390391 w 9252295"/>
              <a:gd name="connsiteY36" fmla="*/ 1105474 h 2410190"/>
              <a:gd name="connsiteX37" fmla="*/ 2385136 w 9252295"/>
              <a:gd name="connsiteY37" fmla="*/ 1209531 h 2410190"/>
              <a:gd name="connsiteX38" fmla="*/ 2384604 w 9252295"/>
              <a:gd name="connsiteY38" fmla="*/ 1209531 h 2410190"/>
              <a:gd name="connsiteX39" fmla="*/ 2385016 w 9252295"/>
              <a:gd name="connsiteY39" fmla="*/ 1217682 h 2410190"/>
              <a:gd name="connsiteX40" fmla="*/ 1192508 w 9252295"/>
              <a:gd name="connsiteY40" fmla="*/ 2410190 h 24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52295" h="2410190">
                <a:moveTo>
                  <a:pt x="1192508" y="2410190"/>
                </a:moveTo>
                <a:cubicBezTo>
                  <a:pt x="533904" y="2410190"/>
                  <a:pt x="0" y="1876286"/>
                  <a:pt x="0" y="1217682"/>
                </a:cubicBezTo>
                <a:lnTo>
                  <a:pt x="1107" y="1206703"/>
                </a:lnTo>
                <a:lnTo>
                  <a:pt x="96158" y="1206703"/>
                </a:lnTo>
                <a:lnTo>
                  <a:pt x="95051" y="1217682"/>
                </a:lnTo>
                <a:cubicBezTo>
                  <a:pt x="95051" y="1823791"/>
                  <a:pt x="586400" y="2315139"/>
                  <a:pt x="1192508" y="2315139"/>
                </a:cubicBezTo>
                <a:cubicBezTo>
                  <a:pt x="1798616" y="2315139"/>
                  <a:pt x="2289965" y="1823791"/>
                  <a:pt x="2289965" y="1217682"/>
                </a:cubicBezTo>
                <a:lnTo>
                  <a:pt x="2289554" y="1209531"/>
                </a:lnTo>
                <a:lnTo>
                  <a:pt x="2290085" y="1209531"/>
                </a:lnTo>
                <a:lnTo>
                  <a:pt x="2295831" y="1095755"/>
                </a:lnTo>
                <a:cubicBezTo>
                  <a:pt x="2356899" y="494427"/>
                  <a:pt x="2864742" y="25174"/>
                  <a:pt x="3482182" y="25174"/>
                </a:cubicBezTo>
                <a:cubicBezTo>
                  <a:pt x="4099623" y="25174"/>
                  <a:pt x="4607465" y="494427"/>
                  <a:pt x="4668533" y="1095755"/>
                </a:cubicBezTo>
                <a:lnTo>
                  <a:pt x="4674278" y="1209531"/>
                </a:lnTo>
                <a:lnTo>
                  <a:pt x="4673516" y="1209531"/>
                </a:lnTo>
                <a:lnTo>
                  <a:pt x="4678322" y="1304717"/>
                </a:lnTo>
                <a:cubicBezTo>
                  <a:pt x="4734523" y="1858116"/>
                  <a:pt x="5201886" y="2289966"/>
                  <a:pt x="5770114" y="2289966"/>
                </a:cubicBezTo>
                <a:cubicBezTo>
                  <a:pt x="6338340" y="2289966"/>
                  <a:pt x="6805704" y="1858116"/>
                  <a:pt x="6861904" y="1304717"/>
                </a:cubicBezTo>
                <a:lnTo>
                  <a:pt x="6867159" y="1200660"/>
                </a:lnTo>
                <a:lnTo>
                  <a:pt x="6867690" y="1200660"/>
                </a:lnTo>
                <a:lnTo>
                  <a:pt x="6867279" y="1192508"/>
                </a:lnTo>
                <a:cubicBezTo>
                  <a:pt x="6867279" y="533905"/>
                  <a:pt x="7401183" y="0"/>
                  <a:pt x="8059787" y="0"/>
                </a:cubicBezTo>
                <a:cubicBezTo>
                  <a:pt x="8718390" y="0"/>
                  <a:pt x="9252295" y="533905"/>
                  <a:pt x="9252295" y="1192508"/>
                </a:cubicBezTo>
                <a:lnTo>
                  <a:pt x="9251964" y="1195794"/>
                </a:lnTo>
                <a:lnTo>
                  <a:pt x="9156913" y="1195794"/>
                </a:lnTo>
                <a:lnTo>
                  <a:pt x="9157244" y="1192508"/>
                </a:lnTo>
                <a:cubicBezTo>
                  <a:pt x="9157244" y="586400"/>
                  <a:pt x="8665895" y="95051"/>
                  <a:pt x="8059787" y="95051"/>
                </a:cubicBezTo>
                <a:cubicBezTo>
                  <a:pt x="7453679" y="95051"/>
                  <a:pt x="6962330" y="586400"/>
                  <a:pt x="6962330" y="1192508"/>
                </a:cubicBezTo>
                <a:lnTo>
                  <a:pt x="6962741" y="1200660"/>
                </a:lnTo>
                <a:lnTo>
                  <a:pt x="6962209" y="1200660"/>
                </a:lnTo>
                <a:lnTo>
                  <a:pt x="6956464" y="1314435"/>
                </a:lnTo>
                <a:cubicBezTo>
                  <a:pt x="6895396" y="1915764"/>
                  <a:pt x="6387554" y="2385016"/>
                  <a:pt x="5770114" y="2385016"/>
                </a:cubicBezTo>
                <a:cubicBezTo>
                  <a:pt x="5152672" y="2385016"/>
                  <a:pt x="4644831" y="1915764"/>
                  <a:pt x="4583763" y="1314435"/>
                </a:cubicBezTo>
                <a:lnTo>
                  <a:pt x="4578017" y="1200660"/>
                </a:lnTo>
                <a:lnTo>
                  <a:pt x="4578780" y="1200660"/>
                </a:lnTo>
                <a:lnTo>
                  <a:pt x="4573974" y="1105474"/>
                </a:lnTo>
                <a:cubicBezTo>
                  <a:pt x="4517772" y="552075"/>
                  <a:pt x="4050409" y="120225"/>
                  <a:pt x="3482182" y="120225"/>
                </a:cubicBezTo>
                <a:cubicBezTo>
                  <a:pt x="2913956" y="120225"/>
                  <a:pt x="2446592" y="552075"/>
                  <a:pt x="2390391" y="1105474"/>
                </a:cubicBezTo>
                <a:lnTo>
                  <a:pt x="2385136" y="1209531"/>
                </a:lnTo>
                <a:lnTo>
                  <a:pt x="2384604" y="1209531"/>
                </a:lnTo>
                <a:lnTo>
                  <a:pt x="2385016" y="1217682"/>
                </a:lnTo>
                <a:cubicBezTo>
                  <a:pt x="2385016" y="1876286"/>
                  <a:pt x="1851111" y="2410190"/>
                  <a:pt x="1192508" y="2410190"/>
                </a:cubicBezTo>
                <a:close/>
              </a:path>
            </a:pathLst>
          </a:custGeom>
          <a:gradFill flip="none" rotWithShape="1">
            <a:gsLst>
              <a:gs pos="61000">
                <a:srgbClr val="00B0F0"/>
              </a:gs>
              <a:gs pos="39000">
                <a:schemeClr val="accent5"/>
              </a:gs>
              <a:gs pos="18000">
                <a:schemeClr val="accent4"/>
              </a:gs>
              <a:gs pos="92000">
                <a:schemeClr val="accent3"/>
              </a:gs>
            </a:gsLst>
            <a:lin ang="108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000" dirty="0">
              <a:solidFill>
                <a:schemeClr val="accent2"/>
              </a:solidFill>
            </a:endParaRPr>
          </a:p>
        </p:txBody>
      </p:sp>
      <p:sp>
        <p:nvSpPr>
          <p:cNvPr id="2" name="Oval 1" descr="timeline endpoints">
            <a:extLst>
              <a:ext uri="{FF2B5EF4-FFF2-40B4-BE49-F238E27FC236}">
                <a16:creationId xmlns:a16="http://schemas.microsoft.com/office/drawing/2014/main" id="{81AA7F01-98B3-49CE-A287-1B558536C306}"/>
              </a:ext>
            </a:extLst>
          </p:cNvPr>
          <p:cNvSpPr/>
          <p:nvPr/>
        </p:nvSpPr>
        <p:spPr>
          <a:xfrm>
            <a:off x="990090" y="2362328"/>
            <a:ext cx="163569" cy="163569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Oval 2" descr="timeline endpoints">
            <a:extLst>
              <a:ext uri="{FF2B5EF4-FFF2-40B4-BE49-F238E27FC236}">
                <a16:creationId xmlns:a16="http://schemas.microsoft.com/office/drawing/2014/main" id="{491CCD59-030F-4F79-9A33-EBC86A2EC9FE}"/>
              </a:ext>
            </a:extLst>
          </p:cNvPr>
          <p:cNvSpPr/>
          <p:nvPr/>
        </p:nvSpPr>
        <p:spPr>
          <a:xfrm>
            <a:off x="7860397" y="2362328"/>
            <a:ext cx="163569" cy="163569"/>
          </a:xfrm>
          <a:prstGeom prst="ellipse">
            <a:avLst/>
          </a:prstGeom>
          <a:solidFill>
            <a:srgbClr val="20A472"/>
          </a:solidFill>
          <a:ln w="76200">
            <a:solidFill>
              <a:srgbClr val="20A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20A472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6086B1F-4F6D-4493-AE84-2520E9364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0814" y="3354792"/>
            <a:ext cx="1347297" cy="226640"/>
          </a:xfrm>
        </p:spPr>
        <p:txBody>
          <a:bodyPr/>
          <a:lstStyle/>
          <a:p>
            <a:r>
              <a:rPr lang="en-US" dirty="0"/>
              <a:t>Emails	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44816B-378D-41B5-84D7-39CECE2E4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289" y="3620629"/>
            <a:ext cx="1360175" cy="529829"/>
          </a:xfrm>
        </p:spPr>
        <p:txBody>
          <a:bodyPr/>
          <a:lstStyle/>
          <a:p>
            <a:r>
              <a:rPr lang="en-US" dirty="0"/>
              <a:t>Welcome Email and a Selection Email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FC63F8-23B1-4F22-9868-15EB446170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0789" y="3053734"/>
            <a:ext cx="1559944" cy="226640"/>
          </a:xfrm>
        </p:spPr>
        <p:txBody>
          <a:bodyPr/>
          <a:lstStyle/>
          <a:p>
            <a:r>
              <a:rPr lang="en-US" dirty="0"/>
              <a:t>Selection Opens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A64E66E-DA3C-42CD-80D9-89BD3A8A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0789" y="3634492"/>
            <a:ext cx="1360175" cy="798002"/>
          </a:xfrm>
        </p:spPr>
        <p:txBody>
          <a:bodyPr/>
          <a:lstStyle/>
          <a:p>
            <a:r>
              <a:rPr lang="en-US" dirty="0"/>
              <a:t>Students can make choices beginning 30 days before classes (delivery method or opt out)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5A6A695-5271-4895-88EF-663A3F593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0442" y="3294318"/>
            <a:ext cx="1347297" cy="456263"/>
          </a:xfrm>
        </p:spPr>
        <p:txBody>
          <a:bodyPr/>
          <a:lstStyle/>
          <a:p>
            <a:r>
              <a:rPr lang="en-US" dirty="0"/>
              <a:t>Last Day to </a:t>
            </a:r>
            <a:r>
              <a:rPr lang="en-US" dirty="0" err="1"/>
              <a:t>Opt</a:t>
            </a:r>
            <a:r>
              <a:rPr lang="en-US" dirty="0"/>
              <a:t> Out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3CA8393-83FA-4B7B-BF41-CB601BA164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7011" y="3814510"/>
            <a:ext cx="1360175" cy="529829"/>
          </a:xfrm>
        </p:spPr>
        <p:txBody>
          <a:bodyPr/>
          <a:lstStyle/>
          <a:p>
            <a:r>
              <a:rPr lang="en-US" dirty="0"/>
              <a:t>This is the 50% refund date and the last day to opt out of the program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CD04606-2C05-4AC9-9F6C-C0E9EDF1B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35297" y="2903796"/>
            <a:ext cx="1347297" cy="466995"/>
          </a:xfrm>
        </p:spPr>
        <p:txBody>
          <a:bodyPr/>
          <a:lstStyle/>
          <a:p>
            <a:r>
              <a:rPr lang="en-US" dirty="0"/>
              <a:t>Return their Books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A3309B0-9F41-47B2-8F25-109874864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38515" y="3405491"/>
            <a:ext cx="1360175" cy="529829"/>
          </a:xfrm>
        </p:spPr>
        <p:txBody>
          <a:bodyPr/>
          <a:lstStyle/>
          <a:p>
            <a:r>
              <a:rPr lang="en-US" dirty="0"/>
              <a:t>Materials should be returned by the last day of finals</a:t>
            </a:r>
          </a:p>
          <a:p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F28D01B5-A5BC-45A3-8718-13BDC69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Timeline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928E6F6-D940-3505-350A-CED9F939936E}"/>
              </a:ext>
            </a:extLst>
          </p:cNvPr>
          <p:cNvSpPr/>
          <p:nvPr/>
        </p:nvSpPr>
        <p:spPr>
          <a:xfrm rot="933536">
            <a:off x="4460732" y="884398"/>
            <a:ext cx="529527" cy="1040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CCD2F-B18C-AF8C-E518-BACDD3C27064}"/>
              </a:ext>
            </a:extLst>
          </p:cNvPr>
          <p:cNvSpPr txBox="1"/>
          <p:nvPr/>
        </p:nvSpPr>
        <p:spPr>
          <a:xfrm>
            <a:off x="4652685" y="866098"/>
            <a:ext cx="35652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Students will have their books shipped to them or pick them up at the bookstore once on campus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4CA4E39-D3F9-90EF-8D61-35ABFC1ED1A7}"/>
                  </a:ext>
                </a:extLst>
              </p14:cNvPr>
              <p14:cNvContentPartPr/>
              <p14:nvPr/>
            </p14:nvContentPartPr>
            <p14:xfrm>
              <a:off x="4353510" y="2164280"/>
              <a:ext cx="333180" cy="400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4CA4E39-D3F9-90EF-8D61-35ABFC1ED1A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9841" y="2056280"/>
                <a:ext cx="440878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3517684-A1CF-C7F2-EB27-09EA0C49DEC2}"/>
                  </a:ext>
                </a:extLst>
              </p14:cNvPr>
              <p14:cNvContentPartPr/>
              <p14:nvPr/>
            </p14:nvContentPartPr>
            <p14:xfrm>
              <a:off x="4365930" y="2126480"/>
              <a:ext cx="378270" cy="53325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3517684-A1CF-C7F2-EB27-09EA0C49DE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1943" y="2018462"/>
                <a:ext cx="485884" cy="748926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36CD328-6164-D11C-18D9-8AD53A9DC829}"/>
              </a:ext>
            </a:extLst>
          </p:cNvPr>
          <p:cNvSpPr txBox="1"/>
          <p:nvPr/>
        </p:nvSpPr>
        <p:spPr>
          <a:xfrm>
            <a:off x="736134" y="4344339"/>
            <a:ext cx="39165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6"/>
              </a:rPr>
              <a:t>Tigers SmartStart Landing Page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3062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purple&#10;&#10;Description automatically generated">
            <a:extLst>
              <a:ext uri="{FF2B5EF4-FFF2-40B4-BE49-F238E27FC236}">
                <a16:creationId xmlns:a16="http://schemas.microsoft.com/office/drawing/2014/main" id="{FC583656-0B3C-C33B-0814-6351F6178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89704" cy="5210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04793-4090-CADC-D49C-D1A68BAE90F2}"/>
              </a:ext>
            </a:extLst>
          </p:cNvPr>
          <p:cNvSpPr txBox="1"/>
          <p:nvPr/>
        </p:nvSpPr>
        <p:spPr>
          <a:xfrm>
            <a:off x="6434984" y="938418"/>
            <a:ext cx="43508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201F1E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Amanda Lowe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3B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Manager 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3B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Certified Textbook Trainer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b="1" u="sng" dirty="0">
                <a:solidFill>
                  <a:srgbClr val="3B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Memphis Bookstores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​Phone: (901) 678-2011 Ext 3976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  </a:t>
            </a: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alowe@bncollege.com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  </a:t>
            </a: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alowe5@memphis.edu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Website: </a:t>
            </a: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 tooltip="memphis.bncollege.com"/>
              </a:rPr>
              <a:t>memphis.bncollege.com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dirty="0">
                <a:solidFill>
                  <a:srgbClr val="201F1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https://www.memphis.edu/auxiliary/smartstart.php#faq"/>
              </a:rPr>
              <a:t>Tiger SmartStart FAQS</a:t>
            </a:r>
            <a:endParaRPr lang="en-US" altLang="en-US" sz="180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6"/>
          <p:cNvSpPr/>
          <p:nvPr/>
        </p:nvSpPr>
        <p:spPr>
          <a:xfrm>
            <a:off x="4350401" y="1358662"/>
            <a:ext cx="4641211" cy="58986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66"/>
          <p:cNvSpPr txBox="1"/>
          <p:nvPr/>
        </p:nvSpPr>
        <p:spPr>
          <a:xfrm>
            <a:off x="304800" y="274103"/>
            <a:ext cx="8686811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Students are forgoing getting their course materials and it’s negatively impacting their success</a:t>
            </a:r>
            <a:endParaRPr sz="2600" b="0" i="0" u="none" strike="noStrike" cap="none" dirty="0">
              <a:solidFill>
                <a:srgbClr val="5F9A84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35" name="Google Shape;335;p66"/>
          <p:cNvSpPr/>
          <p:nvPr/>
        </p:nvSpPr>
        <p:spPr>
          <a:xfrm>
            <a:off x="6262733" y="3268730"/>
            <a:ext cx="2594100" cy="14214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7 IN 10</a:t>
            </a:r>
            <a:r>
              <a:rPr lang="en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2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 say they would have better grades if they had access to required textbooks and course materials before the first day of class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7" name="Google Shape;337;p66"/>
          <p:cNvPicPr preferRelativeResize="0"/>
          <p:nvPr/>
        </p:nvPicPr>
        <p:blipFill rotWithShape="1">
          <a:blip r:embed="rId3">
            <a:alphaModFix/>
          </a:blip>
          <a:srcRect l="19227" r="8076"/>
          <a:stretch/>
        </p:blipFill>
        <p:spPr>
          <a:xfrm flipH="1">
            <a:off x="4748488" y="3268730"/>
            <a:ext cx="1549920" cy="1421403"/>
          </a:xfrm>
          <a:prstGeom prst="rect">
            <a:avLst/>
          </a:prstGeom>
          <a:noFill/>
          <a:ln>
            <a:noFill/>
          </a:ln>
          <a:effectLst>
            <a:outerShdw blurRad="57150" dist="19050" dir="138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679273" y="3846441"/>
            <a:ext cx="41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06CFF"/>
                </a:solidFill>
                <a:latin typeface="Proxima Nova" panose="020B0604020202020204" charset="0"/>
              </a:rPr>
              <a:t>“</a:t>
            </a:r>
            <a:endParaRPr lang="en-US" dirty="0">
              <a:solidFill>
                <a:srgbClr val="106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857" y="3979333"/>
            <a:ext cx="27226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Cost sometimes gets in the way of me purchasing a textbook. For some textbooks that are multiple hundred of dollars, I thought I could just wing it.</a:t>
            </a:r>
          </a:p>
          <a:p>
            <a:pPr>
              <a:spcBef>
                <a:spcPts val="600"/>
              </a:spcBef>
            </a:pPr>
            <a:r>
              <a:rPr lang="en-US" sz="1000" dirty="0"/>
              <a:t>	</a:t>
            </a:r>
            <a:r>
              <a:rPr lang="en-US" sz="800" dirty="0"/>
              <a:t>Jonathan </a:t>
            </a:r>
            <a:r>
              <a:rPr lang="en-US" sz="800" dirty="0" err="1"/>
              <a:t>D'Ercole</a:t>
            </a:r>
            <a:r>
              <a:rPr lang="en-US" sz="800" dirty="0"/>
              <a:t>, Student</a:t>
            </a:r>
          </a:p>
          <a:p>
            <a:r>
              <a:rPr lang="en-US" sz="800" dirty="0"/>
              <a:t>	Campbell University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524"/>
          <a:stretch/>
        </p:blipFill>
        <p:spPr>
          <a:xfrm>
            <a:off x="619421" y="3938689"/>
            <a:ext cx="1094519" cy="1047395"/>
          </a:xfrm>
          <a:prstGeom prst="rect">
            <a:avLst/>
          </a:prstGeom>
        </p:spPr>
      </p:pic>
      <p:sp>
        <p:nvSpPr>
          <p:cNvPr id="21" name="Google Shape;328;p56">
            <a:extLst>
              <a:ext uri="{FF2B5EF4-FFF2-40B4-BE49-F238E27FC236}">
                <a16:creationId xmlns:a16="http://schemas.microsoft.com/office/drawing/2014/main" id="{763B57FA-F188-094D-B311-BFA2C647FE39}"/>
              </a:ext>
            </a:extLst>
          </p:cNvPr>
          <p:cNvSpPr/>
          <p:nvPr/>
        </p:nvSpPr>
        <p:spPr>
          <a:xfrm>
            <a:off x="4748488" y="1713602"/>
            <a:ext cx="3772041" cy="99247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2383CB"/>
                </a:solidFill>
                <a:latin typeface="Oswald"/>
                <a:ea typeface="Oswald"/>
                <a:cs typeface="Oswald"/>
                <a:sym typeface="Oswald"/>
              </a:rPr>
              <a:t>85 PERCENT </a:t>
            </a:r>
            <a:endParaRPr sz="1600" b="1" dirty="0">
              <a:solidFill>
                <a:srgbClr val="2383CB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of students delay or avoid purchasing course materials and </a:t>
            </a:r>
            <a:r>
              <a:rPr lang="en-US" b="1" dirty="0">
                <a:solidFill>
                  <a:srgbClr val="2383CB"/>
                </a:solidFill>
                <a:latin typeface="Proxima Nova" panose="02000506030000020004" pitchFamily="2" charset="0"/>
              </a:rPr>
              <a:t>50 PERCENT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of them said that it has negatively impacted their grades *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4762" y="4986084"/>
            <a:ext cx="16892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*Vital Source Wakefield Study</a:t>
            </a:r>
          </a:p>
          <a:p>
            <a:endParaRPr lang="en-US" sz="800" dirty="0"/>
          </a:p>
          <a:p>
            <a:endParaRPr lang="en-US" sz="800" dirty="0"/>
          </a:p>
        </p:txBody>
      </p:sp>
      <p:graphicFrame>
        <p:nvGraphicFramePr>
          <p:cNvPr id="28" name="Chart 27"/>
          <p:cNvGraphicFramePr/>
          <p:nvPr/>
        </p:nvGraphicFramePr>
        <p:xfrm>
          <a:off x="626337" y="1363700"/>
          <a:ext cx="3517343" cy="2291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Rectangle 29"/>
          <p:cNvSpPr/>
          <p:nvPr/>
        </p:nvSpPr>
        <p:spPr>
          <a:xfrm>
            <a:off x="1576584" y="3431479"/>
            <a:ext cx="16772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00" dirty="0"/>
              <a:t>NACS Student Watch 2019-2020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FCC477-01CA-4B29-9F59-23232F883258}"/>
              </a:ext>
            </a:extLst>
          </p:cNvPr>
          <p:cNvSpPr txBox="1"/>
          <p:nvPr/>
        </p:nvSpPr>
        <p:spPr>
          <a:xfrm>
            <a:off x="2917713" y="4395470"/>
            <a:ext cx="38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06CFF"/>
                </a:solidFill>
                <a:latin typeface="Proxima Nova" panose="020B060402020202020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620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9" y="1723269"/>
            <a:ext cx="2762100" cy="1841400"/>
          </a:xfrm>
          <a:prstGeom prst="rect">
            <a:avLst/>
          </a:prstGeom>
        </p:spPr>
      </p:pic>
      <p:sp>
        <p:nvSpPr>
          <p:cNvPr id="330" name="Google Shape;330;p56"/>
          <p:cNvSpPr txBox="1"/>
          <p:nvPr/>
        </p:nvSpPr>
        <p:spPr>
          <a:xfrm>
            <a:off x="0" y="413377"/>
            <a:ext cx="91440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GB" sz="28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INTRODUCING FIRST DAY® COMPLETE</a:t>
            </a:r>
            <a:endParaRPr lang="en-GB" sz="2000" dirty="0">
              <a:solidFill>
                <a:srgbClr val="5F9A84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lvl="0" algn="ctr"/>
            <a:r>
              <a:rPr lang="en-US" sz="16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 proven solution that supports student success</a:t>
            </a:r>
          </a:p>
          <a:p>
            <a:pPr lvl="0" algn="ctr"/>
            <a:r>
              <a:rPr lang="en-US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by ensuring students have access to all their course materials on or before the first day of class</a:t>
            </a:r>
          </a:p>
          <a:p>
            <a:pPr lvl="0" algn="ctr"/>
            <a:r>
              <a:rPr lang="en-GB" sz="2800" dirty="0">
                <a:solidFill>
                  <a:srgbClr val="106CC9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853C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C0986-5FBE-134A-B174-80071DB5EB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5"/>
          <a:stretch/>
        </p:blipFill>
        <p:spPr>
          <a:xfrm flipH="1">
            <a:off x="434919" y="1723268"/>
            <a:ext cx="2802506" cy="1760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4272"/>
          <a:stretch/>
        </p:blipFill>
        <p:spPr>
          <a:xfrm>
            <a:off x="6158893" y="1723269"/>
            <a:ext cx="2761488" cy="1687576"/>
          </a:xfrm>
          <a:prstGeom prst="rect">
            <a:avLst/>
          </a:prstGeom>
          <a:solidFill>
            <a:srgbClr val="2383CB"/>
          </a:solidFill>
        </p:spPr>
      </p:pic>
      <p:sp>
        <p:nvSpPr>
          <p:cNvPr id="14" name="Google Shape;329;p56"/>
          <p:cNvSpPr/>
          <p:nvPr/>
        </p:nvSpPr>
        <p:spPr>
          <a:xfrm>
            <a:off x="3317109" y="3367500"/>
            <a:ext cx="27573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marR="7200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MATERIALS ARE INCLUDED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72000" marR="7200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Applied as a per credit charge to the student account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328;p56"/>
          <p:cNvSpPr/>
          <p:nvPr/>
        </p:nvSpPr>
        <p:spPr>
          <a:xfrm>
            <a:off x="398525" y="3367500"/>
            <a:ext cx="2838900" cy="15990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STUDENTS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AUTOMATICALLY </a:t>
            </a:r>
            <a:endParaRPr sz="2100" b="1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receive all their books and access to electronic materials on or before the first day of class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331;p56"/>
          <p:cNvSpPr/>
          <p:nvPr/>
        </p:nvSpPr>
        <p:spPr>
          <a:xfrm>
            <a:off x="6154093" y="3367500"/>
            <a:ext cx="2762100" cy="15990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SIGNIFICANT STRESS REDUCTION &amp; COST SAVINGS</a:t>
            </a:r>
            <a:r>
              <a:rPr lang="en-GB" sz="11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students versus the traditional model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5228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>
            <a:extLst>
              <a:ext uri="{FF2B5EF4-FFF2-40B4-BE49-F238E27FC236}">
                <a16:creationId xmlns:a16="http://schemas.microsoft.com/office/drawing/2014/main" id="{AA6B778F-0700-4A70-6E04-6412C497E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8" t="-549" r="-99" b="366"/>
          <a:stretch/>
        </p:blipFill>
        <p:spPr>
          <a:xfrm>
            <a:off x="2721" y="1635"/>
            <a:ext cx="9941177" cy="5213242"/>
          </a:xfrm>
          <a:prstGeom prst="rect">
            <a:avLst/>
          </a:prstGeom>
        </p:spPr>
      </p:pic>
      <p:sp>
        <p:nvSpPr>
          <p:cNvPr id="26" name="Google Shape;314;p55">
            <a:extLst>
              <a:ext uri="{FF2B5EF4-FFF2-40B4-BE49-F238E27FC236}">
                <a16:creationId xmlns:a16="http://schemas.microsoft.com/office/drawing/2014/main" id="{559C4011-E5B2-1949-B362-BABBDFCC61C7}"/>
              </a:ext>
            </a:extLst>
          </p:cNvPr>
          <p:cNvSpPr/>
          <p:nvPr/>
        </p:nvSpPr>
        <p:spPr>
          <a:xfrm>
            <a:off x="2721" y="0"/>
            <a:ext cx="9933667" cy="5210175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1" descr="Shape&#10;&#10;Description automatically generated">
            <a:extLst>
              <a:ext uri="{FF2B5EF4-FFF2-40B4-BE49-F238E27FC236}">
                <a16:creationId xmlns:a16="http://schemas.microsoft.com/office/drawing/2014/main" id="{C303C3ED-4905-1BC9-2AA9-7853BA0CD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9" y="1029822"/>
            <a:ext cx="6743699" cy="34966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C5BFB-15CD-E606-C417-171C2BF153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FC5A8-095D-1CCE-5723-1A20F7D587FC}"/>
              </a:ext>
            </a:extLst>
          </p:cNvPr>
          <p:cNvSpPr txBox="1"/>
          <p:nvPr/>
        </p:nvSpPr>
        <p:spPr>
          <a:xfrm>
            <a:off x="236222" y="381686"/>
            <a:ext cx="75173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Proxima Nova Extrabold"/>
              </a:rPr>
              <a:t>SUPPORTS ENROLLMENT</a:t>
            </a:r>
            <a:r>
              <a:rPr lang="en-US" sz="2800" b="1">
                <a:solidFill>
                  <a:schemeClr val="bg1"/>
                </a:solidFill>
                <a:latin typeface="Proxima Nova Extrabold"/>
              </a:rPr>
              <a:t>​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85533-9642-B8F7-24FD-C7501BC33787}"/>
              </a:ext>
            </a:extLst>
          </p:cNvPr>
          <p:cNvSpPr txBox="1"/>
          <p:nvPr/>
        </p:nvSpPr>
        <p:spPr>
          <a:xfrm>
            <a:off x="543273" y="2000638"/>
            <a:ext cx="5380699" cy="1646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Proxima Nova"/>
              </a:rPr>
              <a:t>In Fall 2021, Eastern Kentucky University saw an enrollment increase of 8% among first-time freshmen – the only public four-year institution in Kentucky that saw a year-over-year increase.</a:t>
            </a:r>
            <a:endParaRPr lang="en-US" sz="1600"/>
          </a:p>
          <a:p>
            <a:pPr>
              <a:spcBef>
                <a:spcPts val="600"/>
              </a:spcBef>
            </a:pPr>
            <a:r>
              <a:rPr lang="en-US" sz="1600">
                <a:latin typeface="Proxima Nova"/>
              </a:rPr>
              <a:t>The university considers First Day Complete an important resource for recruitment and retention.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954C4-E38D-AFEF-76BF-8162571A92BB}"/>
              </a:ext>
            </a:extLst>
          </p:cNvPr>
          <p:cNvSpPr txBox="1"/>
          <p:nvPr/>
        </p:nvSpPr>
        <p:spPr>
          <a:xfrm>
            <a:off x="436790" y="3493709"/>
            <a:ext cx="2120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C14AE-2F9B-FDE9-CDC0-D087339E7FC6}"/>
              </a:ext>
            </a:extLst>
          </p:cNvPr>
          <p:cNvSpPr txBox="1"/>
          <p:nvPr/>
        </p:nvSpPr>
        <p:spPr>
          <a:xfrm>
            <a:off x="545615" y="1546755"/>
            <a:ext cx="5804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b="1">
                <a:solidFill>
                  <a:schemeClr val="tx1"/>
                </a:solidFill>
                <a:latin typeface="Proxima Nova"/>
              </a:rPr>
              <a:t>Increased Enrollment at Eastern Kentucky University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CA7C6-F5F9-4670-1E43-A19E2CE0029D}"/>
              </a:ext>
            </a:extLst>
          </p:cNvPr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D2E5D4-48D5-EBC3-346C-A61AD7BE1A79}"/>
              </a:ext>
            </a:extLst>
          </p:cNvPr>
          <p:cNvSpPr/>
          <p:nvPr/>
        </p:nvSpPr>
        <p:spPr>
          <a:xfrm>
            <a:off x="6152430" y="1958521"/>
            <a:ext cx="3202213" cy="1732642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328;p56">
            <a:extLst>
              <a:ext uri="{FF2B5EF4-FFF2-40B4-BE49-F238E27FC236}">
                <a16:creationId xmlns:a16="http://schemas.microsoft.com/office/drawing/2014/main" id="{CECAC2CB-046B-582B-47BE-18D072DA0E5C}"/>
              </a:ext>
            </a:extLst>
          </p:cNvPr>
          <p:cNvSpPr/>
          <p:nvPr/>
        </p:nvSpPr>
        <p:spPr>
          <a:xfrm>
            <a:off x="6194129" y="2287844"/>
            <a:ext cx="3160761" cy="120847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-GB" sz="1600" b="1" dirty="0">
                <a:solidFill>
                  <a:schemeClr val="bg1"/>
                </a:solidFill>
                <a:latin typeface="Oswald"/>
                <a:ea typeface="Oswald"/>
                <a:cs typeface="Oswald"/>
                <a:sym typeface="Oswald"/>
              </a:rPr>
              <a:t>25  PERCENT</a:t>
            </a:r>
            <a:endParaRPr lang="en-GB" sz="1600" b="1" dirty="0">
              <a:solidFill>
                <a:schemeClr val="bg1"/>
              </a:solidFill>
              <a:latin typeface="Oswald"/>
              <a:ea typeface="Oswald"/>
              <a:cs typeface="Oswald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Proxima Nova"/>
                <a:ea typeface="Proxima Nova"/>
              </a:rPr>
              <a:t>Of freshman said that the course material program was a factor in their decision to attend their current school.* </a:t>
            </a:r>
          </a:p>
          <a:p>
            <a:pPr algn="ctr"/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Proxima Nova"/>
              <a:ea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2CD01-CB60-DD7F-8B37-E62AECF55203}"/>
              </a:ext>
            </a:extLst>
          </p:cNvPr>
          <p:cNvSpPr txBox="1"/>
          <p:nvPr/>
        </p:nvSpPr>
        <p:spPr>
          <a:xfrm>
            <a:off x="589190" y="3646109"/>
            <a:ext cx="2120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6F312-2AC4-EA1B-4236-12BCC5DA3A46}"/>
              </a:ext>
            </a:extLst>
          </p:cNvPr>
          <p:cNvSpPr txBox="1"/>
          <p:nvPr/>
        </p:nvSpPr>
        <p:spPr>
          <a:xfrm>
            <a:off x="6018928" y="487522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roxima Nova"/>
                <a:ea typeface="Proxima Nova"/>
              </a:rPr>
              <a:t>* First Day Complete Spring 2022 Student Survey</a:t>
            </a:r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6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D112B09-22D7-8E86-59AE-A74517C5A7C5}"/>
              </a:ext>
            </a:extLst>
          </p:cNvPr>
          <p:cNvSpPr/>
          <p:nvPr/>
        </p:nvSpPr>
        <p:spPr>
          <a:xfrm>
            <a:off x="0" y="652199"/>
            <a:ext cx="9035141" cy="388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FDDC38-DE83-CBFF-FD21-7F136B10D712}"/>
              </a:ext>
            </a:extLst>
          </p:cNvPr>
          <p:cNvSpPr/>
          <p:nvPr/>
        </p:nvSpPr>
        <p:spPr>
          <a:xfrm>
            <a:off x="5696891" y="162027"/>
            <a:ext cx="3103735" cy="17286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FC5A8-095D-1CCE-5723-1A20F7D587FC}"/>
              </a:ext>
            </a:extLst>
          </p:cNvPr>
          <p:cNvSpPr txBox="1"/>
          <p:nvPr/>
        </p:nvSpPr>
        <p:spPr>
          <a:xfrm>
            <a:off x="320089" y="227052"/>
            <a:ext cx="75173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latin typeface="Proxima Nova Extrabold"/>
              </a:rPr>
              <a:t>SUPPORTS RETENTION</a:t>
            </a:r>
            <a:r>
              <a:rPr lang="en-US" sz="2800" b="1" dirty="0">
                <a:latin typeface="Proxima Nova Extrabold"/>
              </a:rPr>
              <a:t>​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2CA7C6-F5F9-4670-1E43-A19E2CE0029D}"/>
              </a:ext>
            </a:extLst>
          </p:cNvPr>
          <p:cNvSpPr txBox="1"/>
          <p:nvPr/>
        </p:nvSpPr>
        <p:spPr>
          <a:xfrm>
            <a:off x="5133974" y="908049"/>
            <a:ext cx="23283" cy="69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D4873-CEE5-F8A0-69FF-B9E63AB2E83C}"/>
              </a:ext>
            </a:extLst>
          </p:cNvPr>
          <p:cNvSpPr txBox="1"/>
          <p:nvPr/>
        </p:nvSpPr>
        <p:spPr>
          <a:xfrm>
            <a:off x="365880" y="890271"/>
            <a:ext cx="46754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latin typeface="Proxima Nova" panose="020B0604020202020204" charset="0"/>
              </a:rPr>
              <a:t>IMPROVE COURSE COMPLETION RATES</a:t>
            </a:r>
            <a:r>
              <a:rPr lang="en-US" sz="1600" b="1" dirty="0">
                <a:latin typeface="Proxima Nova" panose="020B0604020202020204" charset="0"/>
              </a:rPr>
              <a:t>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DEA7E-68AC-56AF-EF28-360CEA637A7D}"/>
              </a:ext>
            </a:extLst>
          </p:cNvPr>
          <p:cNvSpPr txBox="1"/>
          <p:nvPr/>
        </p:nvSpPr>
        <p:spPr>
          <a:xfrm>
            <a:off x="369553" y="1178741"/>
            <a:ext cx="476442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latin typeface="Proxima Nova"/>
              </a:rPr>
              <a:t>Research shows students who participate in First Day Complete are </a:t>
            </a:r>
            <a:r>
              <a:rPr lang="en-US" sz="1300" b="1" dirty="0">
                <a:solidFill>
                  <a:srgbClr val="0070C0"/>
                </a:solidFill>
                <a:latin typeface="Proxima Nova"/>
              </a:rPr>
              <a:t>15.58% more likely to complete the course</a:t>
            </a:r>
            <a:r>
              <a:rPr lang="en-US" sz="1300" dirty="0">
                <a:latin typeface="Proxima Nova"/>
              </a:rPr>
              <a:t> then students that are not in an equitable access program.*</a:t>
            </a:r>
          </a:p>
          <a:p>
            <a:endParaRPr lang="en-US" sz="1300" dirty="0">
              <a:latin typeface="Proxima Nova"/>
            </a:endParaRPr>
          </a:p>
        </p:txBody>
      </p:sp>
      <p:sp>
        <p:nvSpPr>
          <p:cNvPr id="5" name="Google Shape;328;p56">
            <a:extLst>
              <a:ext uri="{FF2B5EF4-FFF2-40B4-BE49-F238E27FC236}">
                <a16:creationId xmlns:a16="http://schemas.microsoft.com/office/drawing/2014/main" id="{DDFAF257-D2A1-C9F0-5F9B-A23307E04208}"/>
              </a:ext>
            </a:extLst>
          </p:cNvPr>
          <p:cNvSpPr/>
          <p:nvPr/>
        </p:nvSpPr>
        <p:spPr>
          <a:xfrm>
            <a:off x="5720177" y="108480"/>
            <a:ext cx="3103734" cy="183576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300"/>
              </a:spcBef>
            </a:pPr>
            <a:r>
              <a:rPr lang="en-GB" sz="1600" b="1" dirty="0">
                <a:solidFill>
                  <a:srgbClr val="0070C0"/>
                </a:solidFill>
                <a:latin typeface="Oswald"/>
                <a:ea typeface="Oswald"/>
                <a:cs typeface="Oswald"/>
                <a:sym typeface="Oswald"/>
              </a:rPr>
              <a:t>74 PERCENT</a:t>
            </a:r>
            <a:endParaRPr lang="en-GB" sz="1600" b="1" dirty="0">
              <a:solidFill>
                <a:srgbClr val="0070C0"/>
              </a:solidFill>
              <a:latin typeface="Oswald"/>
              <a:ea typeface="Oswald"/>
              <a:cs typeface="Oswald"/>
            </a:endParaRPr>
          </a:p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</a:rPr>
              <a:t>of students said the availability of the program increased their likeliness of continuing their education at the school**</a:t>
            </a:r>
            <a:endParaRPr lang="en-US" sz="1300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"/>
              <a:ea typeface="Proxima Nova"/>
              <a:cs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0C0A0-7F89-6199-66DD-A14B99F32BBA}"/>
              </a:ext>
            </a:extLst>
          </p:cNvPr>
          <p:cNvSpPr txBox="1"/>
          <p:nvPr/>
        </p:nvSpPr>
        <p:spPr>
          <a:xfrm>
            <a:off x="594517" y="4897279"/>
            <a:ext cx="51160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Proxima Nova" panose="020B0604020202020204" charset="0"/>
              </a:rPr>
              <a:t>* Inclusive/Equitable Access Research Study, University of New Hampshire, July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67527C-1B1A-A1BB-585E-1F2EA8E927E1}"/>
              </a:ext>
            </a:extLst>
          </p:cNvPr>
          <p:cNvSpPr txBox="1"/>
          <p:nvPr/>
        </p:nvSpPr>
        <p:spPr>
          <a:xfrm>
            <a:off x="6035553" y="489727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/>
                <a:ea typeface="Proxima Nova"/>
              </a:rPr>
              <a:t>** First Day Complete Spring 2022 Student Survey</a:t>
            </a:r>
            <a:endParaRPr 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4B7290-3E9D-2938-3811-D866AC4D6B0C}"/>
              </a:ext>
            </a:extLst>
          </p:cNvPr>
          <p:cNvSpPr/>
          <p:nvPr/>
        </p:nvSpPr>
        <p:spPr>
          <a:xfrm>
            <a:off x="365880" y="2064837"/>
            <a:ext cx="6717306" cy="2837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8D973D8-25F7-6BE9-ACE4-574033E5AC48}"/>
              </a:ext>
            </a:extLst>
          </p:cNvPr>
          <p:cNvGraphicFramePr>
            <a:graphicFrameLocks/>
          </p:cNvGraphicFramePr>
          <p:nvPr/>
        </p:nvGraphicFramePr>
        <p:xfrm>
          <a:off x="320089" y="2120119"/>
          <a:ext cx="6717306" cy="2796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618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4"/>
          <p:cNvSpPr/>
          <p:nvPr/>
        </p:nvSpPr>
        <p:spPr>
          <a:xfrm>
            <a:off x="13575" y="0"/>
            <a:ext cx="9157500" cy="1140600"/>
          </a:xfrm>
          <a:prstGeom prst="rect">
            <a:avLst/>
          </a:prstGeom>
          <a:solidFill>
            <a:srgbClr val="2383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64"/>
          <p:cNvSpPr txBox="1"/>
          <p:nvPr/>
        </p:nvSpPr>
        <p:spPr>
          <a:xfrm>
            <a:off x="8034" y="127851"/>
            <a:ext cx="91575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FIRST DAY® COMPLETE CASE STUDY: </a:t>
            </a:r>
          </a:p>
          <a:p>
            <a:pPr lvl="0" algn="ctr"/>
            <a:r>
              <a:rPr lang="en" sz="2500" dirty="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IMPROVING STUDENT OUTCOMES</a:t>
            </a:r>
            <a:endParaRPr sz="2500" dirty="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CDF981-D11A-4C4F-846C-48AC4C52F0C6}"/>
              </a:ext>
            </a:extLst>
          </p:cNvPr>
          <p:cNvGrpSpPr/>
          <p:nvPr/>
        </p:nvGrpSpPr>
        <p:grpSpPr>
          <a:xfrm>
            <a:off x="341175" y="1565794"/>
            <a:ext cx="8468717" cy="2767886"/>
            <a:chOff x="341175" y="1491361"/>
            <a:chExt cx="8578150" cy="2842319"/>
          </a:xfrm>
        </p:grpSpPr>
        <p:sp>
          <p:nvSpPr>
            <p:cNvPr id="308" name="Google Shape;308;p64"/>
            <p:cNvSpPr/>
            <p:nvPr/>
          </p:nvSpPr>
          <p:spPr>
            <a:xfrm>
              <a:off x="479350" y="2172350"/>
              <a:ext cx="3952800" cy="21613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4"/>
            <p:cNvSpPr/>
            <p:nvPr/>
          </p:nvSpPr>
          <p:spPr>
            <a:xfrm>
              <a:off x="4876033" y="1606574"/>
              <a:ext cx="3952800" cy="26880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41175" y="1491361"/>
              <a:ext cx="8578150" cy="672600"/>
              <a:chOff x="317100" y="946650"/>
              <a:chExt cx="8578150" cy="672600"/>
            </a:xfrm>
          </p:grpSpPr>
          <p:sp>
            <p:nvSpPr>
              <p:cNvPr id="314" name="Google Shape;314;p64"/>
              <p:cNvSpPr txBox="1"/>
              <p:nvPr/>
            </p:nvSpPr>
            <p:spPr>
              <a:xfrm>
                <a:off x="317100" y="946650"/>
                <a:ext cx="4170300" cy="672600"/>
              </a:xfrm>
              <a:prstGeom prst="rect">
                <a:avLst/>
              </a:pr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37150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dirty="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Student Retention Improved</a:t>
                </a:r>
                <a:br>
                  <a:rPr lang="en" sz="1800" dirty="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lang="en" sz="1800" dirty="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Across </a:t>
                </a:r>
                <a:r>
                  <a:rPr lang="en" sz="1800" b="1" dirty="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All </a:t>
                </a:r>
                <a:r>
                  <a:rPr lang="en" sz="1800" dirty="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Ethnicities*</a:t>
                </a:r>
                <a:endParaRPr sz="18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92" name="Google Shape;392;p64"/>
              <p:cNvSpPr/>
              <p:nvPr/>
            </p:nvSpPr>
            <p:spPr>
              <a:xfrm>
                <a:off x="4724950" y="946650"/>
                <a:ext cx="4170300" cy="672600"/>
              </a:xfrm>
              <a:prstGeom prst="rect">
                <a:avLst/>
              </a:pr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3715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Students Are Achieving Better</a:t>
                </a:r>
                <a:br>
                  <a:rPr lang="en" sz="18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</a:br>
                <a:r>
                  <a:rPr lang="en" sz="1800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Results Across Disciplines**</a:t>
                </a:r>
                <a:endParaRPr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64486" y="2309655"/>
              <a:ext cx="8131528" cy="1834117"/>
              <a:chOff x="561028" y="1732750"/>
              <a:chExt cx="8131528" cy="1834117"/>
            </a:xfrm>
          </p:grpSpPr>
          <p:sp>
            <p:nvSpPr>
              <p:cNvPr id="312" name="Google Shape;312;p64"/>
              <p:cNvSpPr txBox="1"/>
              <p:nvPr/>
            </p:nvSpPr>
            <p:spPr>
              <a:xfrm>
                <a:off x="561028" y="3315975"/>
                <a:ext cx="9021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latin typeface="Lato"/>
                    <a:ea typeface="Lato"/>
                    <a:cs typeface="Lato"/>
                    <a:sym typeface="Lato"/>
                  </a:rPr>
                  <a:t>OVERALL</a:t>
                </a:r>
                <a:endParaRPr sz="15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13" name="Google Shape;313;p64"/>
              <p:cNvSpPr txBox="1"/>
              <p:nvPr/>
            </p:nvSpPr>
            <p:spPr>
              <a:xfrm>
                <a:off x="4977549" y="1867566"/>
                <a:ext cx="1079700" cy="3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BUSINESS</a:t>
                </a:r>
                <a:endParaRPr sz="1500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315" name="Google Shape;315;p64"/>
              <p:cNvGrpSpPr/>
              <p:nvPr/>
            </p:nvGrpSpPr>
            <p:grpSpPr>
              <a:xfrm>
                <a:off x="669178" y="2366711"/>
                <a:ext cx="667532" cy="866726"/>
                <a:chOff x="575200" y="2533975"/>
                <a:chExt cx="1271975" cy="1384325"/>
              </a:xfrm>
            </p:grpSpPr>
            <p:sp>
              <p:nvSpPr>
                <p:cNvPr id="316" name="Google Shape;316;p64"/>
                <p:cNvSpPr/>
                <p:nvPr/>
              </p:nvSpPr>
              <p:spPr>
                <a:xfrm>
                  <a:off x="575200" y="3276675"/>
                  <a:ext cx="6721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" h="8054" extrusionOk="0">
                      <a:moveTo>
                        <a:pt x="2607" y="0"/>
                      </a:moveTo>
                      <a:cubicBezTo>
                        <a:pt x="1170" y="0"/>
                        <a:pt x="1" y="1805"/>
                        <a:pt x="1" y="4027"/>
                      </a:cubicBezTo>
                      <a:cubicBezTo>
                        <a:pt x="1" y="6249"/>
                        <a:pt x="1170" y="8054"/>
                        <a:pt x="2607" y="8054"/>
                      </a:cubicBezTo>
                      <a:lnTo>
                        <a:pt x="26885" y="8054"/>
                      </a:lnTo>
                      <a:cubicBezTo>
                        <a:pt x="25448" y="8054"/>
                        <a:pt x="24278" y="6249"/>
                        <a:pt x="24278" y="4027"/>
                      </a:cubicBezTo>
                      <a:cubicBezTo>
                        <a:pt x="24278" y="1805"/>
                        <a:pt x="25448" y="0"/>
                        <a:pt x="26885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64"/>
                <p:cNvSpPr/>
                <p:nvPr/>
              </p:nvSpPr>
              <p:spPr>
                <a:xfrm>
                  <a:off x="629100" y="3276675"/>
                  <a:ext cx="1061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5" h="8054" extrusionOk="0">
                      <a:moveTo>
                        <a:pt x="2590" y="0"/>
                      </a:moveTo>
                      <a:cubicBezTo>
                        <a:pt x="1153" y="0"/>
                        <a:pt x="0" y="1805"/>
                        <a:pt x="0" y="4027"/>
                      </a:cubicBezTo>
                      <a:cubicBezTo>
                        <a:pt x="0" y="6249"/>
                        <a:pt x="1170" y="8054"/>
                        <a:pt x="2590" y="8054"/>
                      </a:cubicBezTo>
                      <a:lnTo>
                        <a:pt x="4244" y="8054"/>
                      </a:lnTo>
                      <a:cubicBezTo>
                        <a:pt x="2824" y="8054"/>
                        <a:pt x="1654" y="6249"/>
                        <a:pt x="1654" y="4027"/>
                      </a:cubicBezTo>
                      <a:cubicBezTo>
                        <a:pt x="1654" y="1805"/>
                        <a:pt x="2824" y="0"/>
                        <a:pt x="424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64"/>
                <p:cNvSpPr/>
                <p:nvPr/>
              </p:nvSpPr>
              <p:spPr>
                <a:xfrm>
                  <a:off x="693425" y="3276675"/>
                  <a:ext cx="10655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8054" extrusionOk="0">
                      <a:moveTo>
                        <a:pt x="2607" y="0"/>
                      </a:moveTo>
                      <a:cubicBezTo>
                        <a:pt x="1170" y="0"/>
                        <a:pt x="0" y="1805"/>
                        <a:pt x="0" y="4027"/>
                      </a:cubicBezTo>
                      <a:cubicBezTo>
                        <a:pt x="0" y="6249"/>
                        <a:pt x="1170" y="8054"/>
                        <a:pt x="2607" y="8054"/>
                      </a:cubicBezTo>
                      <a:lnTo>
                        <a:pt x="4261" y="8054"/>
                      </a:lnTo>
                      <a:cubicBezTo>
                        <a:pt x="2824" y="8054"/>
                        <a:pt x="1654" y="6249"/>
                        <a:pt x="1654" y="4027"/>
                      </a:cubicBezTo>
                      <a:cubicBezTo>
                        <a:pt x="1654" y="1805"/>
                        <a:pt x="2824" y="0"/>
                        <a:pt x="4261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64"/>
                <p:cNvSpPr/>
                <p:nvPr/>
              </p:nvSpPr>
              <p:spPr>
                <a:xfrm>
                  <a:off x="1195100" y="3296725"/>
                  <a:ext cx="446975" cy="16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6467" extrusionOk="0">
                      <a:moveTo>
                        <a:pt x="2089" y="0"/>
                      </a:moveTo>
                      <a:cubicBezTo>
                        <a:pt x="936" y="0"/>
                        <a:pt x="0" y="1454"/>
                        <a:pt x="0" y="3225"/>
                      </a:cubicBezTo>
                      <a:cubicBezTo>
                        <a:pt x="0" y="5013"/>
                        <a:pt x="936" y="6466"/>
                        <a:pt x="2089" y="6466"/>
                      </a:cubicBezTo>
                      <a:lnTo>
                        <a:pt x="17879" y="6466"/>
                      </a:lnTo>
                      <a:lnTo>
                        <a:pt x="17879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64"/>
                <p:cNvSpPr/>
                <p:nvPr/>
              </p:nvSpPr>
              <p:spPr>
                <a:xfrm>
                  <a:off x="1182150" y="3276675"/>
                  <a:ext cx="47287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5" h="8054" extrusionOk="0">
                      <a:moveTo>
                        <a:pt x="2607" y="0"/>
                      </a:moveTo>
                      <a:cubicBezTo>
                        <a:pt x="1170" y="0"/>
                        <a:pt x="0" y="1805"/>
                        <a:pt x="0" y="4027"/>
                      </a:cubicBezTo>
                      <a:cubicBezTo>
                        <a:pt x="0" y="6249"/>
                        <a:pt x="1170" y="8054"/>
                        <a:pt x="2607" y="8054"/>
                      </a:cubicBezTo>
                      <a:lnTo>
                        <a:pt x="18397" y="8054"/>
                      </a:lnTo>
                      <a:cubicBezTo>
                        <a:pt x="18681" y="8054"/>
                        <a:pt x="18914" y="7703"/>
                        <a:pt x="18914" y="7252"/>
                      </a:cubicBezTo>
                      <a:cubicBezTo>
                        <a:pt x="18914" y="6817"/>
                        <a:pt x="18681" y="6466"/>
                        <a:pt x="18397" y="6466"/>
                      </a:cubicBezTo>
                      <a:lnTo>
                        <a:pt x="2607" y="6466"/>
                      </a:lnTo>
                      <a:cubicBezTo>
                        <a:pt x="1738" y="6466"/>
                        <a:pt x="1036" y="5363"/>
                        <a:pt x="1036" y="4027"/>
                      </a:cubicBezTo>
                      <a:cubicBezTo>
                        <a:pt x="1036" y="2690"/>
                        <a:pt x="1738" y="1604"/>
                        <a:pt x="2607" y="1604"/>
                      </a:cubicBezTo>
                      <a:lnTo>
                        <a:pt x="18397" y="1604"/>
                      </a:lnTo>
                      <a:cubicBezTo>
                        <a:pt x="18681" y="1604"/>
                        <a:pt x="18914" y="1236"/>
                        <a:pt x="18914" y="802"/>
                      </a:cubicBezTo>
                      <a:cubicBezTo>
                        <a:pt x="18914" y="368"/>
                        <a:pt x="18681" y="0"/>
                        <a:pt x="183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64"/>
                <p:cNvSpPr/>
                <p:nvPr/>
              </p:nvSpPr>
              <p:spPr>
                <a:xfrm>
                  <a:off x="647475" y="3478000"/>
                  <a:ext cx="715975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39" h="6935" extrusionOk="0">
                      <a:moveTo>
                        <a:pt x="2858" y="1"/>
                      </a:moveTo>
                      <a:cubicBezTo>
                        <a:pt x="1287" y="1"/>
                        <a:pt x="0" y="1554"/>
                        <a:pt x="0" y="3459"/>
                      </a:cubicBezTo>
                      <a:cubicBezTo>
                        <a:pt x="0" y="5381"/>
                        <a:pt x="1287" y="6935"/>
                        <a:pt x="2858" y="6935"/>
                      </a:cubicBezTo>
                      <a:lnTo>
                        <a:pt x="28639" y="6935"/>
                      </a:lnTo>
                      <a:cubicBezTo>
                        <a:pt x="27052" y="6935"/>
                        <a:pt x="25765" y="5381"/>
                        <a:pt x="25765" y="3459"/>
                      </a:cubicBezTo>
                      <a:cubicBezTo>
                        <a:pt x="25765" y="1554"/>
                        <a:pt x="27052" y="1"/>
                        <a:pt x="28639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64"/>
                <p:cNvSpPr/>
                <p:nvPr/>
              </p:nvSpPr>
              <p:spPr>
                <a:xfrm>
                  <a:off x="694250" y="3478000"/>
                  <a:ext cx="144550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2" h="6935" extrusionOk="0">
                      <a:moveTo>
                        <a:pt x="2858" y="1"/>
                      </a:moveTo>
                      <a:cubicBezTo>
                        <a:pt x="1287" y="1"/>
                        <a:pt x="1" y="1554"/>
                        <a:pt x="1" y="3459"/>
                      </a:cubicBezTo>
                      <a:cubicBezTo>
                        <a:pt x="1" y="5381"/>
                        <a:pt x="1287" y="6935"/>
                        <a:pt x="2858" y="6935"/>
                      </a:cubicBezTo>
                      <a:lnTo>
                        <a:pt x="5782" y="6935"/>
                      </a:lnTo>
                      <a:cubicBezTo>
                        <a:pt x="4211" y="6935"/>
                        <a:pt x="2925" y="5381"/>
                        <a:pt x="2925" y="3459"/>
                      </a:cubicBezTo>
                      <a:cubicBezTo>
                        <a:pt x="2925" y="1554"/>
                        <a:pt x="4211" y="1"/>
                        <a:pt x="5782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64"/>
                <p:cNvSpPr/>
                <p:nvPr/>
              </p:nvSpPr>
              <p:spPr>
                <a:xfrm>
                  <a:off x="1114050" y="3478000"/>
                  <a:ext cx="115325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" h="6935" extrusionOk="0">
                      <a:moveTo>
                        <a:pt x="2858" y="1"/>
                      </a:moveTo>
                      <a:cubicBezTo>
                        <a:pt x="1287" y="1"/>
                        <a:pt x="1" y="1554"/>
                        <a:pt x="1" y="3459"/>
                      </a:cubicBezTo>
                      <a:cubicBezTo>
                        <a:pt x="1" y="5381"/>
                        <a:pt x="1287" y="6935"/>
                        <a:pt x="2858" y="6935"/>
                      </a:cubicBezTo>
                      <a:lnTo>
                        <a:pt x="4612" y="6935"/>
                      </a:lnTo>
                      <a:cubicBezTo>
                        <a:pt x="3042" y="6935"/>
                        <a:pt x="1755" y="5381"/>
                        <a:pt x="1755" y="3459"/>
                      </a:cubicBezTo>
                      <a:cubicBezTo>
                        <a:pt x="1755" y="1554"/>
                        <a:pt x="3042" y="1"/>
                        <a:pt x="4612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64"/>
                <p:cNvSpPr/>
                <p:nvPr/>
              </p:nvSpPr>
              <p:spPr>
                <a:xfrm>
                  <a:off x="1305800" y="3495125"/>
                  <a:ext cx="526750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0" h="5548" extrusionOk="0">
                      <a:moveTo>
                        <a:pt x="2289" y="1"/>
                      </a:moveTo>
                      <a:cubicBezTo>
                        <a:pt x="1036" y="1"/>
                        <a:pt x="0" y="1254"/>
                        <a:pt x="0" y="2774"/>
                      </a:cubicBezTo>
                      <a:cubicBezTo>
                        <a:pt x="0" y="4311"/>
                        <a:pt x="1036" y="5548"/>
                        <a:pt x="2289" y="5548"/>
                      </a:cubicBezTo>
                      <a:lnTo>
                        <a:pt x="21070" y="5548"/>
                      </a:lnTo>
                      <a:lnTo>
                        <a:pt x="21070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64"/>
                <p:cNvSpPr/>
                <p:nvPr/>
              </p:nvSpPr>
              <p:spPr>
                <a:xfrm>
                  <a:off x="1291600" y="3478000"/>
                  <a:ext cx="555575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3" h="6935" extrusionOk="0">
                      <a:moveTo>
                        <a:pt x="2857" y="1"/>
                      </a:moveTo>
                      <a:cubicBezTo>
                        <a:pt x="1287" y="1"/>
                        <a:pt x="0" y="1554"/>
                        <a:pt x="0" y="3459"/>
                      </a:cubicBezTo>
                      <a:cubicBezTo>
                        <a:pt x="0" y="5381"/>
                        <a:pt x="1287" y="6935"/>
                        <a:pt x="2857" y="6935"/>
                      </a:cubicBezTo>
                      <a:lnTo>
                        <a:pt x="21638" y="6935"/>
                      </a:lnTo>
                      <a:cubicBezTo>
                        <a:pt x="21955" y="6935"/>
                        <a:pt x="22222" y="6617"/>
                        <a:pt x="22222" y="6249"/>
                      </a:cubicBezTo>
                      <a:cubicBezTo>
                        <a:pt x="22222" y="5865"/>
                        <a:pt x="21955" y="5564"/>
                        <a:pt x="21638" y="5564"/>
                      </a:cubicBezTo>
                      <a:lnTo>
                        <a:pt x="2857" y="5564"/>
                      </a:lnTo>
                      <a:cubicBezTo>
                        <a:pt x="1905" y="5564"/>
                        <a:pt x="1136" y="4629"/>
                        <a:pt x="1136" y="3476"/>
                      </a:cubicBezTo>
                      <a:cubicBezTo>
                        <a:pt x="1136" y="2323"/>
                        <a:pt x="1905" y="1387"/>
                        <a:pt x="2857" y="1387"/>
                      </a:cubicBezTo>
                      <a:lnTo>
                        <a:pt x="21638" y="1387"/>
                      </a:lnTo>
                      <a:cubicBezTo>
                        <a:pt x="21955" y="1387"/>
                        <a:pt x="22222" y="1070"/>
                        <a:pt x="22222" y="686"/>
                      </a:cubicBezTo>
                      <a:cubicBezTo>
                        <a:pt x="22222" y="318"/>
                        <a:pt x="21955" y="1"/>
                        <a:pt x="21638" y="1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64"/>
                <p:cNvSpPr/>
                <p:nvPr/>
              </p:nvSpPr>
              <p:spPr>
                <a:xfrm>
                  <a:off x="1344650" y="3665975"/>
                  <a:ext cx="423150" cy="23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6" h="9491" extrusionOk="0">
                      <a:moveTo>
                        <a:pt x="1988" y="0"/>
                      </a:moveTo>
                      <a:cubicBezTo>
                        <a:pt x="886" y="0"/>
                        <a:pt x="0" y="301"/>
                        <a:pt x="0" y="4746"/>
                      </a:cubicBezTo>
                      <a:cubicBezTo>
                        <a:pt x="0" y="9190"/>
                        <a:pt x="886" y="9491"/>
                        <a:pt x="1988" y="9491"/>
                      </a:cubicBezTo>
                      <a:lnTo>
                        <a:pt x="16926" y="9491"/>
                      </a:lnTo>
                      <a:lnTo>
                        <a:pt x="16926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64"/>
                <p:cNvSpPr/>
                <p:nvPr/>
              </p:nvSpPr>
              <p:spPr>
                <a:xfrm>
                  <a:off x="1332525" y="3650925"/>
                  <a:ext cx="447400" cy="26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10695" extrusionOk="0">
                      <a:moveTo>
                        <a:pt x="2473" y="1"/>
                      </a:moveTo>
                      <a:cubicBezTo>
                        <a:pt x="1955" y="1"/>
                        <a:pt x="1187" y="1"/>
                        <a:pt x="669" y="903"/>
                      </a:cubicBezTo>
                      <a:cubicBezTo>
                        <a:pt x="218" y="1688"/>
                        <a:pt x="0" y="3058"/>
                        <a:pt x="0" y="5348"/>
                      </a:cubicBezTo>
                      <a:cubicBezTo>
                        <a:pt x="0" y="7637"/>
                        <a:pt x="218" y="9007"/>
                        <a:pt x="669" y="9792"/>
                      </a:cubicBezTo>
                      <a:cubicBezTo>
                        <a:pt x="1187" y="10694"/>
                        <a:pt x="1955" y="10694"/>
                        <a:pt x="2473" y="10694"/>
                      </a:cubicBezTo>
                      <a:lnTo>
                        <a:pt x="17411" y="10694"/>
                      </a:lnTo>
                      <a:cubicBezTo>
                        <a:pt x="17678" y="10694"/>
                        <a:pt x="17895" y="10427"/>
                        <a:pt x="17895" y="10093"/>
                      </a:cubicBezTo>
                      <a:cubicBezTo>
                        <a:pt x="17895" y="9775"/>
                        <a:pt x="17678" y="9508"/>
                        <a:pt x="17411" y="9508"/>
                      </a:cubicBezTo>
                      <a:lnTo>
                        <a:pt x="2473" y="9508"/>
                      </a:lnTo>
                      <a:cubicBezTo>
                        <a:pt x="1905" y="9508"/>
                        <a:pt x="1655" y="9458"/>
                        <a:pt x="1471" y="9124"/>
                      </a:cubicBezTo>
                      <a:cubicBezTo>
                        <a:pt x="1137" y="8572"/>
                        <a:pt x="986" y="7302"/>
                        <a:pt x="986" y="5348"/>
                      </a:cubicBezTo>
                      <a:cubicBezTo>
                        <a:pt x="986" y="3409"/>
                        <a:pt x="1137" y="2140"/>
                        <a:pt x="1471" y="1588"/>
                      </a:cubicBezTo>
                      <a:cubicBezTo>
                        <a:pt x="1671" y="1254"/>
                        <a:pt x="1905" y="1187"/>
                        <a:pt x="2473" y="1187"/>
                      </a:cubicBezTo>
                      <a:lnTo>
                        <a:pt x="17411" y="1187"/>
                      </a:lnTo>
                      <a:cubicBezTo>
                        <a:pt x="17678" y="1187"/>
                        <a:pt x="17895" y="920"/>
                        <a:pt x="17895" y="602"/>
                      </a:cubicBezTo>
                      <a:cubicBezTo>
                        <a:pt x="17895" y="268"/>
                        <a:pt x="17678" y="1"/>
                        <a:pt x="17411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64"/>
                <p:cNvSpPr/>
                <p:nvPr/>
              </p:nvSpPr>
              <p:spPr>
                <a:xfrm>
                  <a:off x="692575" y="3651350"/>
                  <a:ext cx="7018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72" h="10678" extrusionOk="0">
                      <a:moveTo>
                        <a:pt x="2457" y="1"/>
                      </a:moveTo>
                      <a:cubicBezTo>
                        <a:pt x="1956" y="1"/>
                        <a:pt x="1187" y="1"/>
                        <a:pt x="669" y="886"/>
                      </a:cubicBezTo>
                      <a:cubicBezTo>
                        <a:pt x="201" y="1671"/>
                        <a:pt x="1" y="3041"/>
                        <a:pt x="1" y="5331"/>
                      </a:cubicBezTo>
                      <a:cubicBezTo>
                        <a:pt x="1" y="7620"/>
                        <a:pt x="201" y="8990"/>
                        <a:pt x="669" y="9792"/>
                      </a:cubicBezTo>
                      <a:cubicBezTo>
                        <a:pt x="1187" y="10677"/>
                        <a:pt x="1956" y="10677"/>
                        <a:pt x="2457" y="10677"/>
                      </a:cubicBezTo>
                      <a:lnTo>
                        <a:pt x="28071" y="10677"/>
                      </a:lnTo>
                      <a:cubicBezTo>
                        <a:pt x="27553" y="10677"/>
                        <a:pt x="26801" y="10677"/>
                        <a:pt x="26267" y="9792"/>
                      </a:cubicBezTo>
                      <a:cubicBezTo>
                        <a:pt x="25816" y="8990"/>
                        <a:pt x="25598" y="7620"/>
                        <a:pt x="25598" y="5331"/>
                      </a:cubicBezTo>
                      <a:cubicBezTo>
                        <a:pt x="25598" y="3041"/>
                        <a:pt x="25816" y="1671"/>
                        <a:pt x="26267" y="886"/>
                      </a:cubicBezTo>
                      <a:cubicBezTo>
                        <a:pt x="26801" y="1"/>
                        <a:pt x="27553" y="1"/>
                        <a:pt x="28071" y="1"/>
                      </a:cubicBezTo>
                      <a:close/>
                    </a:path>
                  </a:pathLst>
                </a:custGeom>
                <a:solidFill>
                  <a:srgbClr val="E691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64"/>
                <p:cNvSpPr/>
                <p:nvPr/>
              </p:nvSpPr>
              <p:spPr>
                <a:xfrm>
                  <a:off x="779475" y="3651350"/>
                  <a:ext cx="1366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5" h="10678" extrusionOk="0">
                      <a:moveTo>
                        <a:pt x="2456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0" y="3041"/>
                        <a:pt x="0" y="5331"/>
                      </a:cubicBezTo>
                      <a:cubicBezTo>
                        <a:pt x="0" y="7620"/>
                        <a:pt x="201" y="8990"/>
                        <a:pt x="669" y="9792"/>
                      </a:cubicBezTo>
                      <a:cubicBezTo>
                        <a:pt x="1187" y="10677"/>
                        <a:pt x="1955" y="10677"/>
                        <a:pt x="2456" y="10677"/>
                      </a:cubicBezTo>
                      <a:lnTo>
                        <a:pt x="5464" y="10677"/>
                      </a:lnTo>
                      <a:cubicBezTo>
                        <a:pt x="4963" y="10677"/>
                        <a:pt x="4194" y="10677"/>
                        <a:pt x="3676" y="9792"/>
                      </a:cubicBezTo>
                      <a:cubicBezTo>
                        <a:pt x="3208" y="8990"/>
                        <a:pt x="3008" y="7620"/>
                        <a:pt x="3008" y="5331"/>
                      </a:cubicBezTo>
                      <a:cubicBezTo>
                        <a:pt x="3008" y="3041"/>
                        <a:pt x="3208" y="1671"/>
                        <a:pt x="3676" y="886"/>
                      </a:cubicBezTo>
                      <a:cubicBezTo>
                        <a:pt x="4194" y="1"/>
                        <a:pt x="4963" y="1"/>
                        <a:pt x="5464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64"/>
                <p:cNvSpPr/>
                <p:nvPr/>
              </p:nvSpPr>
              <p:spPr>
                <a:xfrm>
                  <a:off x="1233525" y="3651350"/>
                  <a:ext cx="990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10678" extrusionOk="0">
                      <a:moveTo>
                        <a:pt x="2457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1" y="3041"/>
                        <a:pt x="1" y="5331"/>
                      </a:cubicBezTo>
                      <a:cubicBezTo>
                        <a:pt x="1" y="7620"/>
                        <a:pt x="201" y="8990"/>
                        <a:pt x="669" y="9792"/>
                      </a:cubicBezTo>
                      <a:cubicBezTo>
                        <a:pt x="1187" y="10677"/>
                        <a:pt x="1955" y="10677"/>
                        <a:pt x="2457" y="10677"/>
                      </a:cubicBezTo>
                      <a:lnTo>
                        <a:pt x="3960" y="10677"/>
                      </a:lnTo>
                      <a:cubicBezTo>
                        <a:pt x="3459" y="10677"/>
                        <a:pt x="2691" y="10677"/>
                        <a:pt x="2173" y="9792"/>
                      </a:cubicBezTo>
                      <a:cubicBezTo>
                        <a:pt x="1705" y="8990"/>
                        <a:pt x="1504" y="7620"/>
                        <a:pt x="1504" y="5331"/>
                      </a:cubicBezTo>
                      <a:cubicBezTo>
                        <a:pt x="1504" y="3041"/>
                        <a:pt x="1705" y="1671"/>
                        <a:pt x="2173" y="886"/>
                      </a:cubicBezTo>
                      <a:cubicBezTo>
                        <a:pt x="2691" y="1"/>
                        <a:pt x="3459" y="1"/>
                        <a:pt x="3960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64"/>
                <p:cNvSpPr/>
                <p:nvPr/>
              </p:nvSpPr>
              <p:spPr>
                <a:xfrm>
                  <a:off x="1330025" y="2990950"/>
                  <a:ext cx="426925" cy="2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7" h="10845" extrusionOk="0">
                      <a:moveTo>
                        <a:pt x="3425" y="0"/>
                      </a:moveTo>
                      <a:cubicBezTo>
                        <a:pt x="2440" y="0"/>
                        <a:pt x="0" y="1053"/>
                        <a:pt x="0" y="5431"/>
                      </a:cubicBezTo>
                      <a:cubicBezTo>
                        <a:pt x="0" y="9792"/>
                        <a:pt x="2440" y="10844"/>
                        <a:pt x="3425" y="10844"/>
                      </a:cubicBezTo>
                      <a:lnTo>
                        <a:pt x="17076" y="10844"/>
                      </a:lnTo>
                      <a:lnTo>
                        <a:pt x="17076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64"/>
                <p:cNvSpPr/>
                <p:nvPr/>
              </p:nvSpPr>
              <p:spPr>
                <a:xfrm>
                  <a:off x="1318750" y="2976325"/>
                  <a:ext cx="44947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9" h="12014" extrusionOk="0">
                      <a:moveTo>
                        <a:pt x="3876" y="1"/>
                      </a:moveTo>
                      <a:cubicBezTo>
                        <a:pt x="2440" y="1"/>
                        <a:pt x="0" y="1270"/>
                        <a:pt x="0" y="6016"/>
                      </a:cubicBezTo>
                      <a:cubicBezTo>
                        <a:pt x="0" y="10744"/>
                        <a:pt x="2440" y="12014"/>
                        <a:pt x="3876" y="12014"/>
                      </a:cubicBezTo>
                      <a:lnTo>
                        <a:pt x="17527" y="12014"/>
                      </a:lnTo>
                      <a:cubicBezTo>
                        <a:pt x="17778" y="12014"/>
                        <a:pt x="17979" y="11747"/>
                        <a:pt x="17979" y="11429"/>
                      </a:cubicBezTo>
                      <a:cubicBezTo>
                        <a:pt x="17979" y="11095"/>
                        <a:pt x="17778" y="10828"/>
                        <a:pt x="17527" y="10828"/>
                      </a:cubicBezTo>
                      <a:lnTo>
                        <a:pt x="3876" y="10828"/>
                      </a:lnTo>
                      <a:cubicBezTo>
                        <a:pt x="3643" y="10828"/>
                        <a:pt x="2807" y="10778"/>
                        <a:pt x="2072" y="9992"/>
                      </a:cubicBezTo>
                      <a:cubicBezTo>
                        <a:pt x="1287" y="9174"/>
                        <a:pt x="886" y="7837"/>
                        <a:pt x="886" y="5999"/>
                      </a:cubicBezTo>
                      <a:cubicBezTo>
                        <a:pt x="886" y="4178"/>
                        <a:pt x="1287" y="2841"/>
                        <a:pt x="2072" y="2022"/>
                      </a:cubicBezTo>
                      <a:cubicBezTo>
                        <a:pt x="2807" y="1237"/>
                        <a:pt x="3643" y="1187"/>
                        <a:pt x="3876" y="1187"/>
                      </a:cubicBezTo>
                      <a:lnTo>
                        <a:pt x="17527" y="1187"/>
                      </a:lnTo>
                      <a:cubicBezTo>
                        <a:pt x="17778" y="1187"/>
                        <a:pt x="17979" y="920"/>
                        <a:pt x="17979" y="585"/>
                      </a:cubicBezTo>
                      <a:cubicBezTo>
                        <a:pt x="17979" y="268"/>
                        <a:pt x="17778" y="1"/>
                        <a:pt x="17527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64"/>
                <p:cNvSpPr/>
                <p:nvPr/>
              </p:nvSpPr>
              <p:spPr>
                <a:xfrm>
                  <a:off x="791575" y="2976325"/>
                  <a:ext cx="6241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4" h="12014" extrusionOk="0">
                      <a:moveTo>
                        <a:pt x="3894" y="1"/>
                      </a:moveTo>
                      <a:cubicBezTo>
                        <a:pt x="2440" y="1"/>
                        <a:pt x="1" y="1270"/>
                        <a:pt x="1" y="6016"/>
                      </a:cubicBezTo>
                      <a:cubicBezTo>
                        <a:pt x="1" y="10761"/>
                        <a:pt x="2440" y="12014"/>
                        <a:pt x="3894" y="12014"/>
                      </a:cubicBezTo>
                      <a:lnTo>
                        <a:pt x="24963" y="12014"/>
                      </a:lnTo>
                      <a:cubicBezTo>
                        <a:pt x="23527" y="12014"/>
                        <a:pt x="21087" y="10761"/>
                        <a:pt x="21087" y="6016"/>
                      </a:cubicBezTo>
                      <a:cubicBezTo>
                        <a:pt x="21087" y="1270"/>
                        <a:pt x="23527" y="1"/>
                        <a:pt x="24963" y="1"/>
                      </a:cubicBezTo>
                      <a:close/>
                    </a:path>
                  </a:pathLst>
                </a:custGeom>
                <a:solidFill>
                  <a:srgbClr val="E691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64"/>
                <p:cNvSpPr/>
                <p:nvPr/>
              </p:nvSpPr>
              <p:spPr>
                <a:xfrm>
                  <a:off x="878475" y="2976325"/>
                  <a:ext cx="1504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6" h="12014" extrusionOk="0">
                      <a:moveTo>
                        <a:pt x="3893" y="1"/>
                      </a:moveTo>
                      <a:cubicBezTo>
                        <a:pt x="2456" y="1"/>
                        <a:pt x="0" y="1270"/>
                        <a:pt x="0" y="6016"/>
                      </a:cubicBezTo>
                      <a:cubicBezTo>
                        <a:pt x="0" y="10761"/>
                        <a:pt x="2456" y="12014"/>
                        <a:pt x="3893" y="12014"/>
                      </a:cubicBezTo>
                      <a:lnTo>
                        <a:pt x="6015" y="12014"/>
                      </a:lnTo>
                      <a:cubicBezTo>
                        <a:pt x="4578" y="12014"/>
                        <a:pt x="2139" y="10761"/>
                        <a:pt x="2139" y="6016"/>
                      </a:cubicBezTo>
                      <a:cubicBezTo>
                        <a:pt x="2139" y="1270"/>
                        <a:pt x="4578" y="1"/>
                        <a:pt x="6015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64"/>
                <p:cNvSpPr/>
                <p:nvPr/>
              </p:nvSpPr>
              <p:spPr>
                <a:xfrm>
                  <a:off x="1248150" y="2976325"/>
                  <a:ext cx="12367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7" h="12014" extrusionOk="0">
                      <a:moveTo>
                        <a:pt x="3877" y="1"/>
                      </a:moveTo>
                      <a:cubicBezTo>
                        <a:pt x="2440" y="1"/>
                        <a:pt x="0" y="1270"/>
                        <a:pt x="0" y="6016"/>
                      </a:cubicBezTo>
                      <a:cubicBezTo>
                        <a:pt x="0" y="10761"/>
                        <a:pt x="2440" y="12014"/>
                        <a:pt x="3877" y="12014"/>
                      </a:cubicBezTo>
                      <a:lnTo>
                        <a:pt x="4946" y="12014"/>
                      </a:lnTo>
                      <a:cubicBezTo>
                        <a:pt x="3509" y="12014"/>
                        <a:pt x="1053" y="10761"/>
                        <a:pt x="1053" y="6016"/>
                      </a:cubicBezTo>
                      <a:cubicBezTo>
                        <a:pt x="1053" y="1270"/>
                        <a:pt x="3509" y="1"/>
                        <a:pt x="494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64"/>
                <p:cNvSpPr/>
                <p:nvPr/>
              </p:nvSpPr>
              <p:spPr>
                <a:xfrm>
                  <a:off x="647475" y="2533975"/>
                  <a:ext cx="5347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88" h="6918" extrusionOk="0">
                      <a:moveTo>
                        <a:pt x="2139" y="0"/>
                      </a:moveTo>
                      <a:cubicBezTo>
                        <a:pt x="953" y="0"/>
                        <a:pt x="0" y="1554"/>
                        <a:pt x="0" y="3459"/>
                      </a:cubicBezTo>
                      <a:cubicBezTo>
                        <a:pt x="0" y="5364"/>
                        <a:pt x="953" y="6918"/>
                        <a:pt x="2139" y="6918"/>
                      </a:cubicBezTo>
                      <a:lnTo>
                        <a:pt x="21387" y="6918"/>
                      </a:lnTo>
                      <a:cubicBezTo>
                        <a:pt x="20201" y="6918"/>
                        <a:pt x="19249" y="5364"/>
                        <a:pt x="19249" y="3459"/>
                      </a:cubicBezTo>
                      <a:cubicBezTo>
                        <a:pt x="19249" y="1554"/>
                        <a:pt x="20201" y="0"/>
                        <a:pt x="2138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64"/>
                <p:cNvSpPr/>
                <p:nvPr/>
              </p:nvSpPr>
              <p:spPr>
                <a:xfrm>
                  <a:off x="682550" y="2533975"/>
                  <a:ext cx="1078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6918" extrusionOk="0">
                      <a:moveTo>
                        <a:pt x="2140" y="0"/>
                      </a:moveTo>
                      <a:cubicBezTo>
                        <a:pt x="953" y="0"/>
                        <a:pt x="1" y="1554"/>
                        <a:pt x="1" y="3459"/>
                      </a:cubicBezTo>
                      <a:cubicBezTo>
                        <a:pt x="1" y="5364"/>
                        <a:pt x="953" y="6918"/>
                        <a:pt x="2140" y="6918"/>
                      </a:cubicBezTo>
                      <a:lnTo>
                        <a:pt x="4312" y="6918"/>
                      </a:lnTo>
                      <a:cubicBezTo>
                        <a:pt x="3142" y="6918"/>
                        <a:pt x="2173" y="5364"/>
                        <a:pt x="2173" y="3459"/>
                      </a:cubicBezTo>
                      <a:cubicBezTo>
                        <a:pt x="2173" y="1554"/>
                        <a:pt x="3142" y="0"/>
                        <a:pt x="4312" y="0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64"/>
                <p:cNvSpPr/>
                <p:nvPr/>
              </p:nvSpPr>
              <p:spPr>
                <a:xfrm>
                  <a:off x="995850" y="2533975"/>
                  <a:ext cx="865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6918" extrusionOk="0">
                      <a:moveTo>
                        <a:pt x="2139" y="0"/>
                      </a:moveTo>
                      <a:cubicBezTo>
                        <a:pt x="969" y="0"/>
                        <a:pt x="0" y="1554"/>
                        <a:pt x="0" y="3459"/>
                      </a:cubicBezTo>
                      <a:cubicBezTo>
                        <a:pt x="0" y="5364"/>
                        <a:pt x="969" y="6918"/>
                        <a:pt x="2139" y="6918"/>
                      </a:cubicBezTo>
                      <a:lnTo>
                        <a:pt x="3459" y="6918"/>
                      </a:lnTo>
                      <a:cubicBezTo>
                        <a:pt x="2273" y="6918"/>
                        <a:pt x="1320" y="5364"/>
                        <a:pt x="1320" y="3459"/>
                      </a:cubicBezTo>
                      <a:cubicBezTo>
                        <a:pt x="1320" y="1554"/>
                        <a:pt x="2273" y="0"/>
                        <a:pt x="3459" y="0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64"/>
                <p:cNvSpPr/>
                <p:nvPr/>
              </p:nvSpPr>
              <p:spPr>
                <a:xfrm>
                  <a:off x="1139125" y="2551100"/>
                  <a:ext cx="393925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7" h="5548" extrusionOk="0">
                      <a:moveTo>
                        <a:pt x="1721" y="0"/>
                      </a:moveTo>
                      <a:cubicBezTo>
                        <a:pt x="769" y="0"/>
                        <a:pt x="0" y="1237"/>
                        <a:pt x="0" y="2774"/>
                      </a:cubicBezTo>
                      <a:cubicBezTo>
                        <a:pt x="0" y="4311"/>
                        <a:pt x="769" y="5548"/>
                        <a:pt x="1721" y="5548"/>
                      </a:cubicBezTo>
                      <a:lnTo>
                        <a:pt x="15757" y="5548"/>
                      </a:lnTo>
                      <a:lnTo>
                        <a:pt x="15757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64"/>
                <p:cNvSpPr/>
                <p:nvPr/>
              </p:nvSpPr>
              <p:spPr>
                <a:xfrm>
                  <a:off x="1128675" y="2533975"/>
                  <a:ext cx="41482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3" h="6918" extrusionOk="0">
                      <a:moveTo>
                        <a:pt x="2139" y="0"/>
                      </a:moveTo>
                      <a:cubicBezTo>
                        <a:pt x="953" y="0"/>
                        <a:pt x="1" y="1554"/>
                        <a:pt x="1" y="3459"/>
                      </a:cubicBezTo>
                      <a:cubicBezTo>
                        <a:pt x="1" y="5364"/>
                        <a:pt x="953" y="6918"/>
                        <a:pt x="2139" y="6918"/>
                      </a:cubicBezTo>
                      <a:lnTo>
                        <a:pt x="16175" y="6918"/>
                      </a:lnTo>
                      <a:cubicBezTo>
                        <a:pt x="16408" y="6918"/>
                        <a:pt x="16592" y="6617"/>
                        <a:pt x="16592" y="6233"/>
                      </a:cubicBezTo>
                      <a:cubicBezTo>
                        <a:pt x="16592" y="5848"/>
                        <a:pt x="16408" y="5547"/>
                        <a:pt x="16175" y="5547"/>
                      </a:cubicBezTo>
                      <a:lnTo>
                        <a:pt x="2139" y="5547"/>
                      </a:lnTo>
                      <a:cubicBezTo>
                        <a:pt x="1421" y="5547"/>
                        <a:pt x="853" y="4612"/>
                        <a:pt x="853" y="3459"/>
                      </a:cubicBezTo>
                      <a:cubicBezTo>
                        <a:pt x="853" y="2306"/>
                        <a:pt x="1421" y="1370"/>
                        <a:pt x="2139" y="1370"/>
                      </a:cubicBezTo>
                      <a:lnTo>
                        <a:pt x="16175" y="1370"/>
                      </a:lnTo>
                      <a:cubicBezTo>
                        <a:pt x="16408" y="1370"/>
                        <a:pt x="16592" y="1070"/>
                        <a:pt x="16592" y="685"/>
                      </a:cubicBezTo>
                      <a:cubicBezTo>
                        <a:pt x="16592" y="301"/>
                        <a:pt x="16408" y="0"/>
                        <a:pt x="16175" y="0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64"/>
                <p:cNvSpPr/>
                <p:nvPr/>
              </p:nvSpPr>
              <p:spPr>
                <a:xfrm>
                  <a:off x="1344650" y="2721525"/>
                  <a:ext cx="423150" cy="23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6" h="9508" extrusionOk="0">
                      <a:moveTo>
                        <a:pt x="1988" y="0"/>
                      </a:moveTo>
                      <a:cubicBezTo>
                        <a:pt x="886" y="0"/>
                        <a:pt x="0" y="301"/>
                        <a:pt x="0" y="4762"/>
                      </a:cubicBezTo>
                      <a:cubicBezTo>
                        <a:pt x="0" y="9207"/>
                        <a:pt x="886" y="9508"/>
                        <a:pt x="1988" y="9508"/>
                      </a:cubicBezTo>
                      <a:lnTo>
                        <a:pt x="16926" y="9508"/>
                      </a:lnTo>
                      <a:lnTo>
                        <a:pt x="16926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64"/>
                <p:cNvSpPr/>
                <p:nvPr/>
              </p:nvSpPr>
              <p:spPr>
                <a:xfrm>
                  <a:off x="1332525" y="2706900"/>
                  <a:ext cx="4474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10678" extrusionOk="0">
                      <a:moveTo>
                        <a:pt x="2473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18" y="1688"/>
                        <a:pt x="0" y="3058"/>
                        <a:pt x="0" y="5347"/>
                      </a:cubicBezTo>
                      <a:cubicBezTo>
                        <a:pt x="0" y="7636"/>
                        <a:pt x="218" y="9006"/>
                        <a:pt x="669" y="9792"/>
                      </a:cubicBezTo>
                      <a:cubicBezTo>
                        <a:pt x="1187" y="10677"/>
                        <a:pt x="1955" y="10677"/>
                        <a:pt x="2473" y="10677"/>
                      </a:cubicBezTo>
                      <a:lnTo>
                        <a:pt x="17411" y="10677"/>
                      </a:lnTo>
                      <a:cubicBezTo>
                        <a:pt x="17678" y="10677"/>
                        <a:pt x="17895" y="10410"/>
                        <a:pt x="17895" y="10093"/>
                      </a:cubicBezTo>
                      <a:cubicBezTo>
                        <a:pt x="17895" y="9775"/>
                        <a:pt x="17678" y="9508"/>
                        <a:pt x="17411" y="9508"/>
                      </a:cubicBezTo>
                      <a:lnTo>
                        <a:pt x="2473" y="9508"/>
                      </a:lnTo>
                      <a:cubicBezTo>
                        <a:pt x="1905" y="9508"/>
                        <a:pt x="1655" y="9441"/>
                        <a:pt x="1471" y="9107"/>
                      </a:cubicBezTo>
                      <a:cubicBezTo>
                        <a:pt x="1137" y="8555"/>
                        <a:pt x="986" y="7285"/>
                        <a:pt x="986" y="5347"/>
                      </a:cubicBezTo>
                      <a:cubicBezTo>
                        <a:pt x="986" y="3392"/>
                        <a:pt x="1137" y="2123"/>
                        <a:pt x="1471" y="1571"/>
                      </a:cubicBezTo>
                      <a:cubicBezTo>
                        <a:pt x="1671" y="1254"/>
                        <a:pt x="1905" y="1187"/>
                        <a:pt x="2473" y="1187"/>
                      </a:cubicBezTo>
                      <a:lnTo>
                        <a:pt x="17411" y="1187"/>
                      </a:lnTo>
                      <a:cubicBezTo>
                        <a:pt x="17678" y="1187"/>
                        <a:pt x="17895" y="920"/>
                        <a:pt x="17895" y="585"/>
                      </a:cubicBezTo>
                      <a:cubicBezTo>
                        <a:pt x="17895" y="268"/>
                        <a:pt x="17678" y="1"/>
                        <a:pt x="17411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64"/>
                <p:cNvSpPr/>
                <p:nvPr/>
              </p:nvSpPr>
              <p:spPr>
                <a:xfrm>
                  <a:off x="692575" y="2706900"/>
                  <a:ext cx="7018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72" h="10678" extrusionOk="0">
                      <a:moveTo>
                        <a:pt x="2457" y="1"/>
                      </a:moveTo>
                      <a:cubicBezTo>
                        <a:pt x="1956" y="1"/>
                        <a:pt x="1187" y="1"/>
                        <a:pt x="669" y="886"/>
                      </a:cubicBezTo>
                      <a:cubicBezTo>
                        <a:pt x="201" y="1671"/>
                        <a:pt x="1" y="3058"/>
                        <a:pt x="1" y="5347"/>
                      </a:cubicBezTo>
                      <a:cubicBezTo>
                        <a:pt x="1" y="7636"/>
                        <a:pt x="201" y="9006"/>
                        <a:pt x="669" y="9792"/>
                      </a:cubicBezTo>
                      <a:cubicBezTo>
                        <a:pt x="1187" y="10677"/>
                        <a:pt x="1956" y="10677"/>
                        <a:pt x="2457" y="10677"/>
                      </a:cubicBezTo>
                      <a:lnTo>
                        <a:pt x="28071" y="10677"/>
                      </a:lnTo>
                      <a:cubicBezTo>
                        <a:pt x="27553" y="10677"/>
                        <a:pt x="26801" y="10677"/>
                        <a:pt x="26267" y="9792"/>
                      </a:cubicBezTo>
                      <a:cubicBezTo>
                        <a:pt x="25816" y="9006"/>
                        <a:pt x="25598" y="7636"/>
                        <a:pt x="25598" y="5347"/>
                      </a:cubicBezTo>
                      <a:cubicBezTo>
                        <a:pt x="25598" y="3058"/>
                        <a:pt x="25816" y="1671"/>
                        <a:pt x="26267" y="886"/>
                      </a:cubicBezTo>
                      <a:cubicBezTo>
                        <a:pt x="26801" y="1"/>
                        <a:pt x="27553" y="1"/>
                        <a:pt x="28071" y="1"/>
                      </a:cubicBezTo>
                      <a:close/>
                    </a:path>
                  </a:pathLst>
                </a:custGeom>
                <a:solidFill>
                  <a:srgbClr val="E691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64"/>
                <p:cNvSpPr/>
                <p:nvPr/>
              </p:nvSpPr>
              <p:spPr>
                <a:xfrm>
                  <a:off x="779475" y="2706900"/>
                  <a:ext cx="1366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5" h="10678" extrusionOk="0">
                      <a:moveTo>
                        <a:pt x="2456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0" y="3058"/>
                        <a:pt x="0" y="5347"/>
                      </a:cubicBezTo>
                      <a:cubicBezTo>
                        <a:pt x="0" y="7636"/>
                        <a:pt x="201" y="9006"/>
                        <a:pt x="669" y="9792"/>
                      </a:cubicBezTo>
                      <a:cubicBezTo>
                        <a:pt x="1187" y="10677"/>
                        <a:pt x="1955" y="10677"/>
                        <a:pt x="2456" y="10677"/>
                      </a:cubicBezTo>
                      <a:lnTo>
                        <a:pt x="5464" y="10677"/>
                      </a:lnTo>
                      <a:cubicBezTo>
                        <a:pt x="4963" y="10677"/>
                        <a:pt x="4194" y="10677"/>
                        <a:pt x="3676" y="9792"/>
                      </a:cubicBezTo>
                      <a:cubicBezTo>
                        <a:pt x="3208" y="9006"/>
                        <a:pt x="3008" y="7636"/>
                        <a:pt x="3008" y="5347"/>
                      </a:cubicBezTo>
                      <a:cubicBezTo>
                        <a:pt x="3008" y="3058"/>
                        <a:pt x="3208" y="1671"/>
                        <a:pt x="3676" y="886"/>
                      </a:cubicBezTo>
                      <a:cubicBezTo>
                        <a:pt x="4194" y="1"/>
                        <a:pt x="4963" y="1"/>
                        <a:pt x="5464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64"/>
                <p:cNvSpPr/>
                <p:nvPr/>
              </p:nvSpPr>
              <p:spPr>
                <a:xfrm>
                  <a:off x="1233525" y="2706900"/>
                  <a:ext cx="990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10678" extrusionOk="0">
                      <a:moveTo>
                        <a:pt x="2457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1" y="3058"/>
                        <a:pt x="1" y="5347"/>
                      </a:cubicBezTo>
                      <a:cubicBezTo>
                        <a:pt x="1" y="7636"/>
                        <a:pt x="201" y="9006"/>
                        <a:pt x="669" y="9792"/>
                      </a:cubicBezTo>
                      <a:cubicBezTo>
                        <a:pt x="1187" y="10677"/>
                        <a:pt x="1955" y="10677"/>
                        <a:pt x="2457" y="10677"/>
                      </a:cubicBezTo>
                      <a:lnTo>
                        <a:pt x="3960" y="10677"/>
                      </a:lnTo>
                      <a:cubicBezTo>
                        <a:pt x="3459" y="10677"/>
                        <a:pt x="2691" y="10677"/>
                        <a:pt x="2173" y="9792"/>
                      </a:cubicBezTo>
                      <a:cubicBezTo>
                        <a:pt x="1705" y="9006"/>
                        <a:pt x="1504" y="7636"/>
                        <a:pt x="1504" y="5347"/>
                      </a:cubicBezTo>
                      <a:cubicBezTo>
                        <a:pt x="1504" y="3058"/>
                        <a:pt x="1705" y="1671"/>
                        <a:pt x="2173" y="886"/>
                      </a:cubicBezTo>
                      <a:cubicBezTo>
                        <a:pt x="2691" y="1"/>
                        <a:pt x="3459" y="1"/>
                        <a:pt x="3960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6" name="Google Shape;346;p64"/>
              <p:cNvSpPr txBox="1"/>
              <p:nvPr/>
            </p:nvSpPr>
            <p:spPr>
              <a:xfrm>
                <a:off x="1612061" y="3315981"/>
                <a:ext cx="7185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dirty="0">
                    <a:latin typeface="Lato"/>
                    <a:ea typeface="Lato"/>
                    <a:cs typeface="Lato"/>
                    <a:sym typeface="Lato"/>
                  </a:rPr>
                  <a:t>BLACK</a:t>
                </a:r>
                <a:endParaRPr sz="1500" dirty="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7" name="Google Shape;347;p64"/>
              <p:cNvSpPr txBox="1"/>
              <p:nvPr/>
            </p:nvSpPr>
            <p:spPr>
              <a:xfrm>
                <a:off x="2557947" y="3315981"/>
                <a:ext cx="7185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latin typeface="Lato"/>
                    <a:ea typeface="Lato"/>
                    <a:cs typeface="Lato"/>
                    <a:sym typeface="Lato"/>
                  </a:rPr>
                  <a:t>ASIAN</a:t>
                </a:r>
                <a:endParaRPr sz="15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48" name="Google Shape;348;p64"/>
              <p:cNvSpPr txBox="1"/>
              <p:nvPr/>
            </p:nvSpPr>
            <p:spPr>
              <a:xfrm>
                <a:off x="669284" y="2021058"/>
                <a:ext cx="6675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 dirty="0">
                    <a:solidFill>
                      <a:srgbClr val="333333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rPr>
                  <a:t>+22%</a:t>
                </a:r>
                <a:endParaRPr sz="2500" dirty="0">
                  <a:solidFill>
                    <a:srgbClr val="333333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endParaRPr>
              </a:p>
            </p:txBody>
          </p:sp>
          <p:sp>
            <p:nvSpPr>
              <p:cNvPr id="349" name="Google Shape;349;p64"/>
              <p:cNvSpPr txBox="1"/>
              <p:nvPr/>
            </p:nvSpPr>
            <p:spPr>
              <a:xfrm>
                <a:off x="2583539" y="2212957"/>
                <a:ext cx="6675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solidFill>
                      <a:srgbClr val="333333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rPr>
                  <a:t>+16%</a:t>
                </a:r>
                <a:endParaRPr sz="2500">
                  <a:solidFill>
                    <a:srgbClr val="333333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endParaRPr>
              </a:p>
            </p:txBody>
          </p:sp>
          <p:grpSp>
            <p:nvGrpSpPr>
              <p:cNvPr id="350" name="Google Shape;350;p64"/>
              <p:cNvGrpSpPr/>
              <p:nvPr/>
            </p:nvGrpSpPr>
            <p:grpSpPr>
              <a:xfrm>
                <a:off x="3509474" y="2194862"/>
                <a:ext cx="687475" cy="1043379"/>
                <a:chOff x="5989625" y="2064050"/>
                <a:chExt cx="1309975" cy="1870525"/>
              </a:xfrm>
            </p:grpSpPr>
            <p:sp>
              <p:nvSpPr>
                <p:cNvPr id="351" name="Google Shape;351;p64"/>
                <p:cNvSpPr/>
                <p:nvPr/>
              </p:nvSpPr>
              <p:spPr>
                <a:xfrm>
                  <a:off x="6275350" y="3261200"/>
                  <a:ext cx="637450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8" h="8055" extrusionOk="0">
                      <a:moveTo>
                        <a:pt x="2473" y="1"/>
                      </a:moveTo>
                      <a:cubicBezTo>
                        <a:pt x="1103" y="1"/>
                        <a:pt x="0" y="1805"/>
                        <a:pt x="0" y="4028"/>
                      </a:cubicBezTo>
                      <a:cubicBezTo>
                        <a:pt x="0" y="6250"/>
                        <a:pt x="1103" y="8054"/>
                        <a:pt x="2473" y="8054"/>
                      </a:cubicBezTo>
                      <a:lnTo>
                        <a:pt x="25497" y="8054"/>
                      </a:lnTo>
                      <a:cubicBezTo>
                        <a:pt x="24144" y="8054"/>
                        <a:pt x="23041" y="6250"/>
                        <a:pt x="23041" y="4028"/>
                      </a:cubicBezTo>
                      <a:cubicBezTo>
                        <a:pt x="23041" y="1805"/>
                        <a:pt x="24144" y="1"/>
                        <a:pt x="25497" y="1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64"/>
                <p:cNvSpPr/>
                <p:nvPr/>
              </p:nvSpPr>
              <p:spPr>
                <a:xfrm>
                  <a:off x="6326300" y="3261200"/>
                  <a:ext cx="100700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8" h="8055" extrusionOk="0">
                      <a:moveTo>
                        <a:pt x="2457" y="1"/>
                      </a:moveTo>
                      <a:cubicBezTo>
                        <a:pt x="1103" y="1"/>
                        <a:pt x="0" y="1805"/>
                        <a:pt x="0" y="4028"/>
                      </a:cubicBezTo>
                      <a:cubicBezTo>
                        <a:pt x="0" y="6250"/>
                        <a:pt x="1103" y="8054"/>
                        <a:pt x="2457" y="8054"/>
                      </a:cubicBezTo>
                      <a:lnTo>
                        <a:pt x="4027" y="8054"/>
                      </a:lnTo>
                      <a:cubicBezTo>
                        <a:pt x="2674" y="8054"/>
                        <a:pt x="1571" y="6250"/>
                        <a:pt x="1571" y="4028"/>
                      </a:cubicBezTo>
                      <a:cubicBezTo>
                        <a:pt x="1571" y="1805"/>
                        <a:pt x="2674" y="1"/>
                        <a:pt x="4027" y="1"/>
                      </a:cubicBez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64"/>
                <p:cNvSpPr/>
                <p:nvPr/>
              </p:nvSpPr>
              <p:spPr>
                <a:xfrm>
                  <a:off x="6387275" y="3261200"/>
                  <a:ext cx="101125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5" h="8055" extrusionOk="0">
                      <a:moveTo>
                        <a:pt x="2474" y="1"/>
                      </a:moveTo>
                      <a:cubicBezTo>
                        <a:pt x="1120" y="1"/>
                        <a:pt x="1" y="1805"/>
                        <a:pt x="1" y="4028"/>
                      </a:cubicBezTo>
                      <a:cubicBezTo>
                        <a:pt x="1" y="6250"/>
                        <a:pt x="1120" y="8054"/>
                        <a:pt x="2474" y="8054"/>
                      </a:cubicBezTo>
                      <a:lnTo>
                        <a:pt x="4044" y="8054"/>
                      </a:lnTo>
                      <a:cubicBezTo>
                        <a:pt x="2691" y="8054"/>
                        <a:pt x="1572" y="6250"/>
                        <a:pt x="1572" y="4028"/>
                      </a:cubicBezTo>
                      <a:cubicBezTo>
                        <a:pt x="1572" y="1805"/>
                        <a:pt x="2691" y="1"/>
                        <a:pt x="4044" y="1"/>
                      </a:cubicBez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64"/>
                <p:cNvSpPr/>
                <p:nvPr/>
              </p:nvSpPr>
              <p:spPr>
                <a:xfrm>
                  <a:off x="6863475" y="3281250"/>
                  <a:ext cx="424000" cy="1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0" h="6451" extrusionOk="0">
                      <a:moveTo>
                        <a:pt x="1972" y="1"/>
                      </a:moveTo>
                      <a:cubicBezTo>
                        <a:pt x="886" y="1"/>
                        <a:pt x="1" y="1438"/>
                        <a:pt x="1" y="3226"/>
                      </a:cubicBezTo>
                      <a:cubicBezTo>
                        <a:pt x="1" y="5013"/>
                        <a:pt x="886" y="6450"/>
                        <a:pt x="1972" y="6450"/>
                      </a:cubicBezTo>
                      <a:lnTo>
                        <a:pt x="16960" y="6450"/>
                      </a:lnTo>
                      <a:lnTo>
                        <a:pt x="16960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64"/>
                <p:cNvSpPr/>
                <p:nvPr/>
              </p:nvSpPr>
              <p:spPr>
                <a:xfrm>
                  <a:off x="6851375" y="3261200"/>
                  <a:ext cx="448225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9" h="8055" extrusionOk="0">
                      <a:moveTo>
                        <a:pt x="2456" y="1"/>
                      </a:moveTo>
                      <a:cubicBezTo>
                        <a:pt x="1103" y="1"/>
                        <a:pt x="0" y="1805"/>
                        <a:pt x="0" y="4028"/>
                      </a:cubicBezTo>
                      <a:cubicBezTo>
                        <a:pt x="0" y="6250"/>
                        <a:pt x="1103" y="8054"/>
                        <a:pt x="2456" y="8054"/>
                      </a:cubicBezTo>
                      <a:lnTo>
                        <a:pt x="17444" y="8054"/>
                      </a:lnTo>
                      <a:cubicBezTo>
                        <a:pt x="17711" y="8054"/>
                        <a:pt x="17928" y="7687"/>
                        <a:pt x="17928" y="7252"/>
                      </a:cubicBezTo>
                      <a:cubicBezTo>
                        <a:pt x="17928" y="6801"/>
                        <a:pt x="17711" y="6450"/>
                        <a:pt x="17444" y="6450"/>
                      </a:cubicBezTo>
                      <a:lnTo>
                        <a:pt x="2456" y="6450"/>
                      </a:lnTo>
                      <a:cubicBezTo>
                        <a:pt x="1638" y="6450"/>
                        <a:pt x="969" y="5364"/>
                        <a:pt x="969" y="4028"/>
                      </a:cubicBezTo>
                      <a:cubicBezTo>
                        <a:pt x="969" y="2691"/>
                        <a:pt x="1638" y="1588"/>
                        <a:pt x="2456" y="1588"/>
                      </a:cubicBezTo>
                      <a:lnTo>
                        <a:pt x="17444" y="1588"/>
                      </a:lnTo>
                      <a:cubicBezTo>
                        <a:pt x="17711" y="1588"/>
                        <a:pt x="17928" y="1237"/>
                        <a:pt x="17928" y="803"/>
                      </a:cubicBezTo>
                      <a:cubicBezTo>
                        <a:pt x="17928" y="352"/>
                        <a:pt x="17711" y="1"/>
                        <a:pt x="17444" y="1"/>
                      </a:cubicBez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64"/>
                <p:cNvSpPr/>
                <p:nvPr/>
              </p:nvSpPr>
              <p:spPr>
                <a:xfrm>
                  <a:off x="5989625" y="3462550"/>
                  <a:ext cx="71597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39" h="6918" extrusionOk="0">
                      <a:moveTo>
                        <a:pt x="2858" y="0"/>
                      </a:moveTo>
                      <a:cubicBezTo>
                        <a:pt x="1287" y="0"/>
                        <a:pt x="0" y="1554"/>
                        <a:pt x="0" y="3459"/>
                      </a:cubicBezTo>
                      <a:cubicBezTo>
                        <a:pt x="0" y="5364"/>
                        <a:pt x="1287" y="6918"/>
                        <a:pt x="2858" y="6918"/>
                      </a:cubicBezTo>
                      <a:lnTo>
                        <a:pt x="28639" y="6918"/>
                      </a:lnTo>
                      <a:cubicBezTo>
                        <a:pt x="27052" y="6918"/>
                        <a:pt x="25765" y="5364"/>
                        <a:pt x="25765" y="3459"/>
                      </a:cubicBezTo>
                      <a:cubicBezTo>
                        <a:pt x="25765" y="1554"/>
                        <a:pt x="27052" y="0"/>
                        <a:pt x="28639" y="0"/>
                      </a:cubicBezTo>
                      <a:close/>
                    </a:path>
                  </a:pathLst>
                </a:custGeom>
                <a:solidFill>
                  <a:srgbClr val="2077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64"/>
                <p:cNvSpPr/>
                <p:nvPr/>
              </p:nvSpPr>
              <p:spPr>
                <a:xfrm>
                  <a:off x="6036400" y="3462550"/>
                  <a:ext cx="14497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9" h="6918" extrusionOk="0">
                      <a:moveTo>
                        <a:pt x="2875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64"/>
                        <a:pt x="1287" y="6918"/>
                        <a:pt x="2875" y="6918"/>
                      </a:cubicBezTo>
                      <a:lnTo>
                        <a:pt x="5799" y="6918"/>
                      </a:lnTo>
                      <a:cubicBezTo>
                        <a:pt x="4211" y="6918"/>
                        <a:pt x="2925" y="5364"/>
                        <a:pt x="2925" y="3459"/>
                      </a:cubicBezTo>
                      <a:cubicBezTo>
                        <a:pt x="2925" y="1554"/>
                        <a:pt x="4211" y="0"/>
                        <a:pt x="5799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64"/>
                <p:cNvSpPr/>
                <p:nvPr/>
              </p:nvSpPr>
              <p:spPr>
                <a:xfrm>
                  <a:off x="6456200" y="3462550"/>
                  <a:ext cx="11532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" h="6918" extrusionOk="0">
                      <a:moveTo>
                        <a:pt x="2858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64"/>
                        <a:pt x="1287" y="6918"/>
                        <a:pt x="2858" y="6918"/>
                      </a:cubicBezTo>
                      <a:lnTo>
                        <a:pt x="4612" y="6918"/>
                      </a:lnTo>
                      <a:cubicBezTo>
                        <a:pt x="3042" y="6918"/>
                        <a:pt x="1755" y="5364"/>
                        <a:pt x="1755" y="3459"/>
                      </a:cubicBezTo>
                      <a:cubicBezTo>
                        <a:pt x="1755" y="1554"/>
                        <a:pt x="3042" y="0"/>
                        <a:pt x="4612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64"/>
                <p:cNvSpPr/>
                <p:nvPr/>
              </p:nvSpPr>
              <p:spPr>
                <a:xfrm>
                  <a:off x="6647950" y="3479675"/>
                  <a:ext cx="527175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7" h="5548" extrusionOk="0">
                      <a:moveTo>
                        <a:pt x="2306" y="0"/>
                      </a:moveTo>
                      <a:cubicBezTo>
                        <a:pt x="1036" y="0"/>
                        <a:pt x="0" y="1237"/>
                        <a:pt x="0" y="2774"/>
                      </a:cubicBezTo>
                      <a:cubicBezTo>
                        <a:pt x="0" y="4294"/>
                        <a:pt x="1036" y="5548"/>
                        <a:pt x="2306" y="5548"/>
                      </a:cubicBezTo>
                      <a:lnTo>
                        <a:pt x="21086" y="5548"/>
                      </a:lnTo>
                      <a:lnTo>
                        <a:pt x="21086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64"/>
                <p:cNvSpPr/>
                <p:nvPr/>
              </p:nvSpPr>
              <p:spPr>
                <a:xfrm>
                  <a:off x="6633725" y="3462550"/>
                  <a:ext cx="555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4" h="6918" extrusionOk="0">
                      <a:moveTo>
                        <a:pt x="2875" y="0"/>
                      </a:moveTo>
                      <a:cubicBezTo>
                        <a:pt x="1288" y="0"/>
                        <a:pt x="1" y="1554"/>
                        <a:pt x="1" y="3459"/>
                      </a:cubicBezTo>
                      <a:cubicBezTo>
                        <a:pt x="1" y="5364"/>
                        <a:pt x="1288" y="6918"/>
                        <a:pt x="2875" y="6918"/>
                      </a:cubicBezTo>
                      <a:lnTo>
                        <a:pt x="21655" y="6918"/>
                      </a:lnTo>
                      <a:cubicBezTo>
                        <a:pt x="21973" y="6918"/>
                        <a:pt x="22223" y="6617"/>
                        <a:pt x="22223" y="6233"/>
                      </a:cubicBezTo>
                      <a:cubicBezTo>
                        <a:pt x="22223" y="5848"/>
                        <a:pt x="21973" y="5548"/>
                        <a:pt x="21655" y="5548"/>
                      </a:cubicBezTo>
                      <a:lnTo>
                        <a:pt x="2875" y="5548"/>
                      </a:lnTo>
                      <a:cubicBezTo>
                        <a:pt x="1922" y="5548"/>
                        <a:pt x="1137" y="4612"/>
                        <a:pt x="1137" y="3459"/>
                      </a:cubicBezTo>
                      <a:cubicBezTo>
                        <a:pt x="1137" y="2306"/>
                        <a:pt x="1922" y="1370"/>
                        <a:pt x="2875" y="1370"/>
                      </a:cubicBezTo>
                      <a:lnTo>
                        <a:pt x="21655" y="1370"/>
                      </a:lnTo>
                      <a:cubicBezTo>
                        <a:pt x="21973" y="1370"/>
                        <a:pt x="22223" y="1070"/>
                        <a:pt x="22223" y="685"/>
                      </a:cubicBezTo>
                      <a:cubicBezTo>
                        <a:pt x="22223" y="301"/>
                        <a:pt x="21973" y="0"/>
                        <a:pt x="21655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64"/>
                <p:cNvSpPr/>
                <p:nvPr/>
              </p:nvSpPr>
              <p:spPr>
                <a:xfrm>
                  <a:off x="6816571" y="2729450"/>
                  <a:ext cx="375550" cy="24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" h="9960" extrusionOk="0">
                      <a:moveTo>
                        <a:pt x="1755" y="1"/>
                      </a:moveTo>
                      <a:cubicBezTo>
                        <a:pt x="786" y="1"/>
                        <a:pt x="1" y="318"/>
                        <a:pt x="1" y="4980"/>
                      </a:cubicBezTo>
                      <a:cubicBezTo>
                        <a:pt x="1" y="9642"/>
                        <a:pt x="786" y="9959"/>
                        <a:pt x="1755" y="9959"/>
                      </a:cubicBezTo>
                      <a:lnTo>
                        <a:pt x="15022" y="9959"/>
                      </a:lnTo>
                      <a:lnTo>
                        <a:pt x="15022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64"/>
                <p:cNvSpPr/>
                <p:nvPr/>
              </p:nvSpPr>
              <p:spPr>
                <a:xfrm>
                  <a:off x="6805721" y="2714000"/>
                  <a:ext cx="397250" cy="2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0" h="11196" extrusionOk="0">
                      <a:moveTo>
                        <a:pt x="2189" y="1"/>
                      </a:moveTo>
                      <a:cubicBezTo>
                        <a:pt x="1738" y="1"/>
                        <a:pt x="1053" y="1"/>
                        <a:pt x="602" y="936"/>
                      </a:cubicBezTo>
                      <a:cubicBezTo>
                        <a:pt x="184" y="1755"/>
                        <a:pt x="0" y="3192"/>
                        <a:pt x="0" y="5598"/>
                      </a:cubicBezTo>
                      <a:cubicBezTo>
                        <a:pt x="0" y="8004"/>
                        <a:pt x="184" y="9441"/>
                        <a:pt x="602" y="10260"/>
                      </a:cubicBezTo>
                      <a:cubicBezTo>
                        <a:pt x="1053" y="11195"/>
                        <a:pt x="1738" y="11195"/>
                        <a:pt x="2189" y="11195"/>
                      </a:cubicBezTo>
                      <a:lnTo>
                        <a:pt x="15456" y="11195"/>
                      </a:lnTo>
                      <a:cubicBezTo>
                        <a:pt x="15689" y="11195"/>
                        <a:pt x="15890" y="10928"/>
                        <a:pt x="15890" y="10577"/>
                      </a:cubicBezTo>
                      <a:cubicBezTo>
                        <a:pt x="15890" y="10243"/>
                        <a:pt x="15689" y="9959"/>
                        <a:pt x="15456" y="9959"/>
                      </a:cubicBezTo>
                      <a:lnTo>
                        <a:pt x="2189" y="9959"/>
                      </a:lnTo>
                      <a:cubicBezTo>
                        <a:pt x="1688" y="9959"/>
                        <a:pt x="1470" y="9892"/>
                        <a:pt x="1303" y="9541"/>
                      </a:cubicBezTo>
                      <a:cubicBezTo>
                        <a:pt x="1019" y="8973"/>
                        <a:pt x="869" y="7636"/>
                        <a:pt x="869" y="5598"/>
                      </a:cubicBezTo>
                      <a:cubicBezTo>
                        <a:pt x="869" y="3560"/>
                        <a:pt x="1019" y="2223"/>
                        <a:pt x="1303" y="1655"/>
                      </a:cubicBezTo>
                      <a:cubicBezTo>
                        <a:pt x="1470" y="1304"/>
                        <a:pt x="1688" y="1237"/>
                        <a:pt x="2189" y="1237"/>
                      </a:cubicBezTo>
                      <a:lnTo>
                        <a:pt x="15456" y="1237"/>
                      </a:lnTo>
                      <a:cubicBezTo>
                        <a:pt x="15689" y="1237"/>
                        <a:pt x="15890" y="953"/>
                        <a:pt x="15890" y="619"/>
                      </a:cubicBezTo>
                      <a:cubicBezTo>
                        <a:pt x="15890" y="285"/>
                        <a:pt x="15689" y="1"/>
                        <a:pt x="15456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64"/>
                <p:cNvSpPr/>
                <p:nvPr/>
              </p:nvSpPr>
              <p:spPr>
                <a:xfrm>
                  <a:off x="6237621" y="2714000"/>
                  <a:ext cx="622825" cy="2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13" h="11196" extrusionOk="0">
                      <a:moveTo>
                        <a:pt x="2189" y="1"/>
                      </a:moveTo>
                      <a:cubicBezTo>
                        <a:pt x="1738" y="1"/>
                        <a:pt x="1053" y="1"/>
                        <a:pt x="602" y="936"/>
                      </a:cubicBezTo>
                      <a:cubicBezTo>
                        <a:pt x="184" y="1755"/>
                        <a:pt x="0" y="3192"/>
                        <a:pt x="0" y="5598"/>
                      </a:cubicBezTo>
                      <a:cubicBezTo>
                        <a:pt x="0" y="8004"/>
                        <a:pt x="184" y="9441"/>
                        <a:pt x="602" y="10260"/>
                      </a:cubicBezTo>
                      <a:cubicBezTo>
                        <a:pt x="1053" y="11195"/>
                        <a:pt x="1738" y="11195"/>
                        <a:pt x="2189" y="11195"/>
                      </a:cubicBezTo>
                      <a:lnTo>
                        <a:pt x="24913" y="11195"/>
                      </a:lnTo>
                      <a:cubicBezTo>
                        <a:pt x="24462" y="11195"/>
                        <a:pt x="23777" y="11195"/>
                        <a:pt x="23326" y="10260"/>
                      </a:cubicBezTo>
                      <a:cubicBezTo>
                        <a:pt x="22908" y="9441"/>
                        <a:pt x="22724" y="8004"/>
                        <a:pt x="22724" y="5598"/>
                      </a:cubicBezTo>
                      <a:cubicBezTo>
                        <a:pt x="22724" y="3192"/>
                        <a:pt x="22908" y="1755"/>
                        <a:pt x="23326" y="936"/>
                      </a:cubicBezTo>
                      <a:cubicBezTo>
                        <a:pt x="23777" y="1"/>
                        <a:pt x="24462" y="1"/>
                        <a:pt x="24913" y="1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64"/>
                <p:cNvSpPr/>
                <p:nvPr/>
              </p:nvSpPr>
              <p:spPr>
                <a:xfrm>
                  <a:off x="6314896" y="2714000"/>
                  <a:ext cx="121150" cy="2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6" h="11196" extrusionOk="0">
                      <a:moveTo>
                        <a:pt x="2189" y="1"/>
                      </a:moveTo>
                      <a:cubicBezTo>
                        <a:pt x="1738" y="1"/>
                        <a:pt x="1053" y="1"/>
                        <a:pt x="585" y="936"/>
                      </a:cubicBezTo>
                      <a:cubicBezTo>
                        <a:pt x="184" y="1755"/>
                        <a:pt x="1" y="3192"/>
                        <a:pt x="1" y="5598"/>
                      </a:cubicBezTo>
                      <a:cubicBezTo>
                        <a:pt x="1" y="8004"/>
                        <a:pt x="184" y="9441"/>
                        <a:pt x="585" y="10260"/>
                      </a:cubicBezTo>
                      <a:cubicBezTo>
                        <a:pt x="1053" y="11195"/>
                        <a:pt x="1738" y="11195"/>
                        <a:pt x="2189" y="11195"/>
                      </a:cubicBezTo>
                      <a:lnTo>
                        <a:pt x="4846" y="11195"/>
                      </a:lnTo>
                      <a:cubicBezTo>
                        <a:pt x="4395" y="11195"/>
                        <a:pt x="3727" y="11195"/>
                        <a:pt x="3259" y="10260"/>
                      </a:cubicBezTo>
                      <a:cubicBezTo>
                        <a:pt x="2841" y="9441"/>
                        <a:pt x="2657" y="8004"/>
                        <a:pt x="2657" y="5598"/>
                      </a:cubicBezTo>
                      <a:cubicBezTo>
                        <a:pt x="2657" y="3192"/>
                        <a:pt x="2841" y="1755"/>
                        <a:pt x="3259" y="936"/>
                      </a:cubicBezTo>
                      <a:cubicBezTo>
                        <a:pt x="3727" y="1"/>
                        <a:pt x="4395" y="1"/>
                        <a:pt x="4846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64"/>
                <p:cNvSpPr/>
                <p:nvPr/>
              </p:nvSpPr>
              <p:spPr>
                <a:xfrm>
                  <a:off x="6717571" y="2714000"/>
                  <a:ext cx="88175" cy="2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11196" extrusionOk="0">
                      <a:moveTo>
                        <a:pt x="2189" y="1"/>
                      </a:moveTo>
                      <a:cubicBezTo>
                        <a:pt x="1738" y="1"/>
                        <a:pt x="1070" y="1"/>
                        <a:pt x="602" y="936"/>
                      </a:cubicBezTo>
                      <a:cubicBezTo>
                        <a:pt x="184" y="1755"/>
                        <a:pt x="1" y="3192"/>
                        <a:pt x="1" y="5598"/>
                      </a:cubicBezTo>
                      <a:cubicBezTo>
                        <a:pt x="1" y="8004"/>
                        <a:pt x="184" y="9441"/>
                        <a:pt x="602" y="10260"/>
                      </a:cubicBezTo>
                      <a:cubicBezTo>
                        <a:pt x="1070" y="11195"/>
                        <a:pt x="1738" y="11195"/>
                        <a:pt x="2189" y="11195"/>
                      </a:cubicBezTo>
                      <a:lnTo>
                        <a:pt x="3526" y="11195"/>
                      </a:lnTo>
                      <a:cubicBezTo>
                        <a:pt x="3075" y="11195"/>
                        <a:pt x="2390" y="11195"/>
                        <a:pt x="1939" y="10260"/>
                      </a:cubicBezTo>
                      <a:cubicBezTo>
                        <a:pt x="1521" y="9441"/>
                        <a:pt x="1337" y="8004"/>
                        <a:pt x="1337" y="5598"/>
                      </a:cubicBezTo>
                      <a:cubicBezTo>
                        <a:pt x="1337" y="3192"/>
                        <a:pt x="1521" y="1755"/>
                        <a:pt x="1939" y="936"/>
                      </a:cubicBezTo>
                      <a:cubicBezTo>
                        <a:pt x="2407" y="1"/>
                        <a:pt x="3075" y="1"/>
                        <a:pt x="3526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64"/>
                <p:cNvSpPr/>
                <p:nvPr/>
              </p:nvSpPr>
              <p:spPr>
                <a:xfrm>
                  <a:off x="6630400" y="3648850"/>
                  <a:ext cx="467850" cy="2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4" h="10845" extrusionOk="0">
                      <a:moveTo>
                        <a:pt x="3776" y="0"/>
                      </a:moveTo>
                      <a:cubicBezTo>
                        <a:pt x="2674" y="0"/>
                        <a:pt x="0" y="1053"/>
                        <a:pt x="0" y="5431"/>
                      </a:cubicBezTo>
                      <a:cubicBezTo>
                        <a:pt x="0" y="9791"/>
                        <a:pt x="2674" y="10844"/>
                        <a:pt x="3776" y="10844"/>
                      </a:cubicBezTo>
                      <a:lnTo>
                        <a:pt x="18714" y="10844"/>
                      </a:lnTo>
                      <a:lnTo>
                        <a:pt x="18714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64"/>
                <p:cNvSpPr/>
                <p:nvPr/>
              </p:nvSpPr>
              <p:spPr>
                <a:xfrm>
                  <a:off x="6618275" y="3634225"/>
                  <a:ext cx="4921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" h="12014" extrusionOk="0">
                      <a:moveTo>
                        <a:pt x="4261" y="0"/>
                      </a:moveTo>
                      <a:cubicBezTo>
                        <a:pt x="2674" y="0"/>
                        <a:pt x="1" y="1270"/>
                        <a:pt x="1" y="6016"/>
                      </a:cubicBezTo>
                      <a:cubicBezTo>
                        <a:pt x="1" y="10744"/>
                        <a:pt x="2674" y="12014"/>
                        <a:pt x="4261" y="12014"/>
                      </a:cubicBezTo>
                      <a:lnTo>
                        <a:pt x="19199" y="12014"/>
                      </a:lnTo>
                      <a:cubicBezTo>
                        <a:pt x="19466" y="12014"/>
                        <a:pt x="19683" y="11747"/>
                        <a:pt x="19683" y="11429"/>
                      </a:cubicBezTo>
                      <a:cubicBezTo>
                        <a:pt x="19683" y="11095"/>
                        <a:pt x="19466" y="10828"/>
                        <a:pt x="19199" y="10828"/>
                      </a:cubicBezTo>
                      <a:lnTo>
                        <a:pt x="4261" y="10828"/>
                      </a:lnTo>
                      <a:cubicBezTo>
                        <a:pt x="3994" y="10828"/>
                        <a:pt x="3075" y="10777"/>
                        <a:pt x="2273" y="9992"/>
                      </a:cubicBezTo>
                      <a:cubicBezTo>
                        <a:pt x="1404" y="9173"/>
                        <a:pt x="970" y="7837"/>
                        <a:pt x="970" y="5999"/>
                      </a:cubicBezTo>
                      <a:cubicBezTo>
                        <a:pt x="970" y="4178"/>
                        <a:pt x="1404" y="2841"/>
                        <a:pt x="2273" y="2022"/>
                      </a:cubicBezTo>
                      <a:cubicBezTo>
                        <a:pt x="3075" y="1237"/>
                        <a:pt x="3994" y="1187"/>
                        <a:pt x="4261" y="1187"/>
                      </a:cubicBezTo>
                      <a:lnTo>
                        <a:pt x="19199" y="1187"/>
                      </a:lnTo>
                      <a:cubicBezTo>
                        <a:pt x="19466" y="1187"/>
                        <a:pt x="19683" y="919"/>
                        <a:pt x="19683" y="585"/>
                      </a:cubicBezTo>
                      <a:cubicBezTo>
                        <a:pt x="19683" y="268"/>
                        <a:pt x="19466" y="0"/>
                        <a:pt x="19199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64"/>
                <p:cNvSpPr/>
                <p:nvPr/>
              </p:nvSpPr>
              <p:spPr>
                <a:xfrm>
                  <a:off x="6041000" y="3634225"/>
                  <a:ext cx="68382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3" h="12014" extrusionOk="0">
                      <a:moveTo>
                        <a:pt x="4261" y="0"/>
                      </a:moveTo>
                      <a:cubicBezTo>
                        <a:pt x="2674" y="0"/>
                        <a:pt x="0" y="1270"/>
                        <a:pt x="0" y="6016"/>
                      </a:cubicBezTo>
                      <a:cubicBezTo>
                        <a:pt x="0" y="10761"/>
                        <a:pt x="2674" y="12014"/>
                        <a:pt x="4261" y="12014"/>
                      </a:cubicBezTo>
                      <a:lnTo>
                        <a:pt x="27352" y="12014"/>
                      </a:lnTo>
                      <a:cubicBezTo>
                        <a:pt x="25765" y="12014"/>
                        <a:pt x="23092" y="10761"/>
                        <a:pt x="23092" y="6016"/>
                      </a:cubicBezTo>
                      <a:cubicBezTo>
                        <a:pt x="23092" y="1270"/>
                        <a:pt x="25765" y="0"/>
                        <a:pt x="27352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64"/>
                <p:cNvSpPr/>
                <p:nvPr/>
              </p:nvSpPr>
              <p:spPr>
                <a:xfrm>
                  <a:off x="6136250" y="3634225"/>
                  <a:ext cx="1650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12014" extrusionOk="0">
                      <a:moveTo>
                        <a:pt x="4261" y="0"/>
                      </a:moveTo>
                      <a:cubicBezTo>
                        <a:pt x="2673" y="0"/>
                        <a:pt x="0" y="1270"/>
                        <a:pt x="0" y="6016"/>
                      </a:cubicBezTo>
                      <a:cubicBezTo>
                        <a:pt x="0" y="10761"/>
                        <a:pt x="2673" y="12014"/>
                        <a:pt x="4261" y="12014"/>
                      </a:cubicBezTo>
                      <a:lnTo>
                        <a:pt x="6600" y="12014"/>
                      </a:lnTo>
                      <a:cubicBezTo>
                        <a:pt x="5013" y="12014"/>
                        <a:pt x="2339" y="10761"/>
                        <a:pt x="2339" y="6016"/>
                      </a:cubicBezTo>
                      <a:cubicBezTo>
                        <a:pt x="2339" y="1270"/>
                        <a:pt x="5013" y="0"/>
                        <a:pt x="6600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64"/>
                <p:cNvSpPr/>
                <p:nvPr/>
              </p:nvSpPr>
              <p:spPr>
                <a:xfrm>
                  <a:off x="6541000" y="3634225"/>
                  <a:ext cx="13537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5" h="12014" extrusionOk="0">
                      <a:moveTo>
                        <a:pt x="4245" y="0"/>
                      </a:moveTo>
                      <a:cubicBezTo>
                        <a:pt x="2674" y="0"/>
                        <a:pt x="1" y="1270"/>
                        <a:pt x="1" y="6016"/>
                      </a:cubicBezTo>
                      <a:cubicBezTo>
                        <a:pt x="1" y="10761"/>
                        <a:pt x="2674" y="12014"/>
                        <a:pt x="4245" y="12014"/>
                      </a:cubicBezTo>
                      <a:lnTo>
                        <a:pt x="5414" y="12014"/>
                      </a:lnTo>
                      <a:cubicBezTo>
                        <a:pt x="3827" y="12014"/>
                        <a:pt x="1154" y="10761"/>
                        <a:pt x="1154" y="6016"/>
                      </a:cubicBezTo>
                      <a:cubicBezTo>
                        <a:pt x="1154" y="1270"/>
                        <a:pt x="3844" y="0"/>
                        <a:pt x="5414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64"/>
                <p:cNvSpPr/>
                <p:nvPr/>
              </p:nvSpPr>
              <p:spPr>
                <a:xfrm>
                  <a:off x="6169650" y="2064050"/>
                  <a:ext cx="484575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3" h="5949" extrusionOk="0">
                      <a:moveTo>
                        <a:pt x="2474" y="0"/>
                      </a:moveTo>
                      <a:cubicBezTo>
                        <a:pt x="1103" y="0"/>
                        <a:pt x="1" y="1337"/>
                        <a:pt x="1" y="2974"/>
                      </a:cubicBezTo>
                      <a:cubicBezTo>
                        <a:pt x="1" y="4612"/>
                        <a:pt x="1103" y="5948"/>
                        <a:pt x="2474" y="5948"/>
                      </a:cubicBezTo>
                      <a:lnTo>
                        <a:pt x="19383" y="5948"/>
                      </a:lnTo>
                      <a:cubicBezTo>
                        <a:pt x="18029" y="5948"/>
                        <a:pt x="16927" y="4612"/>
                        <a:pt x="16927" y="2974"/>
                      </a:cubicBezTo>
                      <a:cubicBezTo>
                        <a:pt x="16927" y="1320"/>
                        <a:pt x="18029" y="0"/>
                        <a:pt x="19383" y="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64"/>
                <p:cNvSpPr/>
                <p:nvPr/>
              </p:nvSpPr>
              <p:spPr>
                <a:xfrm>
                  <a:off x="6240250" y="2064050"/>
                  <a:ext cx="171700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8" h="5949" extrusionOk="0">
                      <a:moveTo>
                        <a:pt x="2473" y="0"/>
                      </a:moveTo>
                      <a:cubicBezTo>
                        <a:pt x="1103" y="0"/>
                        <a:pt x="0" y="1337"/>
                        <a:pt x="0" y="2974"/>
                      </a:cubicBezTo>
                      <a:cubicBezTo>
                        <a:pt x="0" y="4612"/>
                        <a:pt x="1103" y="5948"/>
                        <a:pt x="2473" y="5948"/>
                      </a:cubicBezTo>
                      <a:lnTo>
                        <a:pt x="6868" y="5948"/>
                      </a:lnTo>
                      <a:cubicBezTo>
                        <a:pt x="5514" y="5948"/>
                        <a:pt x="4395" y="4612"/>
                        <a:pt x="4395" y="2974"/>
                      </a:cubicBezTo>
                      <a:cubicBezTo>
                        <a:pt x="4395" y="1320"/>
                        <a:pt x="5514" y="0"/>
                        <a:pt x="6868" y="0"/>
                      </a:cubicBez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64"/>
                <p:cNvSpPr/>
                <p:nvPr/>
              </p:nvSpPr>
              <p:spPr>
                <a:xfrm>
                  <a:off x="6604925" y="2078650"/>
                  <a:ext cx="422750" cy="1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0" h="4780" extrusionOk="0">
                      <a:moveTo>
                        <a:pt x="1972" y="1"/>
                      </a:moveTo>
                      <a:cubicBezTo>
                        <a:pt x="886" y="1"/>
                        <a:pt x="0" y="1070"/>
                        <a:pt x="0" y="2390"/>
                      </a:cubicBezTo>
                      <a:cubicBezTo>
                        <a:pt x="0" y="3710"/>
                        <a:pt x="886" y="4780"/>
                        <a:pt x="1972" y="4780"/>
                      </a:cubicBezTo>
                      <a:lnTo>
                        <a:pt x="16909" y="4780"/>
                      </a:lnTo>
                      <a:lnTo>
                        <a:pt x="16909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64"/>
                <p:cNvSpPr/>
                <p:nvPr/>
              </p:nvSpPr>
              <p:spPr>
                <a:xfrm>
                  <a:off x="6592800" y="2064050"/>
                  <a:ext cx="447400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5949" extrusionOk="0">
                      <a:moveTo>
                        <a:pt x="2457" y="0"/>
                      </a:moveTo>
                      <a:cubicBezTo>
                        <a:pt x="1103" y="0"/>
                        <a:pt x="1" y="1320"/>
                        <a:pt x="1" y="2974"/>
                      </a:cubicBezTo>
                      <a:cubicBezTo>
                        <a:pt x="1" y="4612"/>
                        <a:pt x="1103" y="5948"/>
                        <a:pt x="2457" y="5948"/>
                      </a:cubicBezTo>
                      <a:lnTo>
                        <a:pt x="17394" y="5948"/>
                      </a:lnTo>
                      <a:cubicBezTo>
                        <a:pt x="17661" y="5948"/>
                        <a:pt x="17895" y="5681"/>
                        <a:pt x="17879" y="5364"/>
                      </a:cubicBezTo>
                      <a:cubicBezTo>
                        <a:pt x="17879" y="5029"/>
                        <a:pt x="17661" y="4762"/>
                        <a:pt x="17394" y="4762"/>
                      </a:cubicBezTo>
                      <a:lnTo>
                        <a:pt x="2457" y="4762"/>
                      </a:lnTo>
                      <a:cubicBezTo>
                        <a:pt x="1638" y="4762"/>
                        <a:pt x="970" y="3960"/>
                        <a:pt x="970" y="2974"/>
                      </a:cubicBezTo>
                      <a:cubicBezTo>
                        <a:pt x="970" y="1988"/>
                        <a:pt x="1638" y="1170"/>
                        <a:pt x="2457" y="1170"/>
                      </a:cubicBezTo>
                      <a:lnTo>
                        <a:pt x="17394" y="1170"/>
                      </a:lnTo>
                      <a:cubicBezTo>
                        <a:pt x="17661" y="1170"/>
                        <a:pt x="17879" y="902"/>
                        <a:pt x="17879" y="585"/>
                      </a:cubicBezTo>
                      <a:cubicBezTo>
                        <a:pt x="17879" y="251"/>
                        <a:pt x="17661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64"/>
                <p:cNvSpPr/>
                <p:nvPr/>
              </p:nvSpPr>
              <p:spPr>
                <a:xfrm>
                  <a:off x="6094875" y="2515175"/>
                  <a:ext cx="5894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7" h="8054" extrusionOk="0">
                      <a:moveTo>
                        <a:pt x="2290" y="0"/>
                      </a:moveTo>
                      <a:cubicBezTo>
                        <a:pt x="1037" y="0"/>
                        <a:pt x="1" y="1805"/>
                        <a:pt x="1" y="4027"/>
                      </a:cubicBezTo>
                      <a:cubicBezTo>
                        <a:pt x="1" y="6249"/>
                        <a:pt x="1037" y="8054"/>
                        <a:pt x="2290" y="8054"/>
                      </a:cubicBezTo>
                      <a:lnTo>
                        <a:pt x="23577" y="8054"/>
                      </a:lnTo>
                      <a:cubicBezTo>
                        <a:pt x="22324" y="8054"/>
                        <a:pt x="21304" y="6249"/>
                        <a:pt x="21304" y="4027"/>
                      </a:cubicBezTo>
                      <a:cubicBezTo>
                        <a:pt x="21304" y="1805"/>
                        <a:pt x="22324" y="0"/>
                        <a:pt x="23577" y="0"/>
                      </a:cubicBezTo>
                      <a:close/>
                    </a:path>
                  </a:pathLst>
                </a:custGeom>
                <a:solidFill>
                  <a:srgbClr val="2077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64"/>
                <p:cNvSpPr/>
                <p:nvPr/>
              </p:nvSpPr>
              <p:spPr>
                <a:xfrm>
                  <a:off x="6142075" y="2515175"/>
                  <a:ext cx="9317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" h="8054" extrusionOk="0">
                      <a:moveTo>
                        <a:pt x="2273" y="0"/>
                      </a:moveTo>
                      <a:cubicBezTo>
                        <a:pt x="1020" y="0"/>
                        <a:pt x="1" y="1805"/>
                        <a:pt x="1" y="4027"/>
                      </a:cubicBezTo>
                      <a:cubicBezTo>
                        <a:pt x="1" y="6249"/>
                        <a:pt x="1020" y="8054"/>
                        <a:pt x="2273" y="8054"/>
                      </a:cubicBezTo>
                      <a:lnTo>
                        <a:pt x="3727" y="8054"/>
                      </a:lnTo>
                      <a:cubicBezTo>
                        <a:pt x="2474" y="8054"/>
                        <a:pt x="1455" y="6249"/>
                        <a:pt x="1455" y="4027"/>
                      </a:cubicBezTo>
                      <a:cubicBezTo>
                        <a:pt x="1455" y="1805"/>
                        <a:pt x="2474" y="0"/>
                        <a:pt x="3727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64"/>
                <p:cNvSpPr/>
                <p:nvPr/>
              </p:nvSpPr>
              <p:spPr>
                <a:xfrm>
                  <a:off x="6198475" y="2515175"/>
                  <a:ext cx="9360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4" h="8054" extrusionOk="0">
                      <a:moveTo>
                        <a:pt x="2290" y="0"/>
                      </a:moveTo>
                      <a:cubicBezTo>
                        <a:pt x="1037" y="0"/>
                        <a:pt x="1" y="1805"/>
                        <a:pt x="1" y="4027"/>
                      </a:cubicBezTo>
                      <a:cubicBezTo>
                        <a:pt x="1" y="6249"/>
                        <a:pt x="1037" y="8054"/>
                        <a:pt x="2290" y="8054"/>
                      </a:cubicBezTo>
                      <a:lnTo>
                        <a:pt x="3743" y="8054"/>
                      </a:lnTo>
                      <a:cubicBezTo>
                        <a:pt x="2490" y="8054"/>
                        <a:pt x="1454" y="6249"/>
                        <a:pt x="1454" y="4027"/>
                      </a:cubicBezTo>
                      <a:cubicBezTo>
                        <a:pt x="1454" y="1805"/>
                        <a:pt x="2490" y="0"/>
                        <a:pt x="3743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64"/>
                <p:cNvSpPr/>
                <p:nvPr/>
              </p:nvSpPr>
              <p:spPr>
                <a:xfrm>
                  <a:off x="6638750" y="2535225"/>
                  <a:ext cx="391850" cy="1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4" h="6450" extrusionOk="0">
                      <a:moveTo>
                        <a:pt x="1822" y="0"/>
                      </a:moveTo>
                      <a:cubicBezTo>
                        <a:pt x="819" y="0"/>
                        <a:pt x="0" y="1454"/>
                        <a:pt x="0" y="3225"/>
                      </a:cubicBezTo>
                      <a:cubicBezTo>
                        <a:pt x="0" y="5013"/>
                        <a:pt x="819" y="6450"/>
                        <a:pt x="1822" y="6450"/>
                      </a:cubicBezTo>
                      <a:lnTo>
                        <a:pt x="15673" y="6450"/>
                      </a:lnTo>
                      <a:lnTo>
                        <a:pt x="15673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64"/>
                <p:cNvSpPr/>
                <p:nvPr/>
              </p:nvSpPr>
              <p:spPr>
                <a:xfrm>
                  <a:off x="6627475" y="2515175"/>
                  <a:ext cx="41440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6" h="8054" extrusionOk="0">
                      <a:moveTo>
                        <a:pt x="2273" y="0"/>
                      </a:moveTo>
                      <a:cubicBezTo>
                        <a:pt x="1020" y="0"/>
                        <a:pt x="0" y="1805"/>
                        <a:pt x="0" y="4027"/>
                      </a:cubicBezTo>
                      <a:cubicBezTo>
                        <a:pt x="0" y="6249"/>
                        <a:pt x="1020" y="8054"/>
                        <a:pt x="2273" y="8054"/>
                      </a:cubicBezTo>
                      <a:lnTo>
                        <a:pt x="16124" y="8054"/>
                      </a:lnTo>
                      <a:cubicBezTo>
                        <a:pt x="16375" y="8054"/>
                        <a:pt x="16575" y="7703"/>
                        <a:pt x="16575" y="7252"/>
                      </a:cubicBezTo>
                      <a:cubicBezTo>
                        <a:pt x="16575" y="6817"/>
                        <a:pt x="16375" y="6467"/>
                        <a:pt x="16124" y="6467"/>
                      </a:cubicBezTo>
                      <a:lnTo>
                        <a:pt x="2273" y="6467"/>
                      </a:lnTo>
                      <a:cubicBezTo>
                        <a:pt x="1521" y="6467"/>
                        <a:pt x="903" y="5381"/>
                        <a:pt x="903" y="4027"/>
                      </a:cubicBezTo>
                      <a:cubicBezTo>
                        <a:pt x="903" y="2690"/>
                        <a:pt x="1521" y="1604"/>
                        <a:pt x="2273" y="1604"/>
                      </a:cubicBezTo>
                      <a:lnTo>
                        <a:pt x="16124" y="1604"/>
                      </a:lnTo>
                      <a:cubicBezTo>
                        <a:pt x="16375" y="1604"/>
                        <a:pt x="16575" y="1237"/>
                        <a:pt x="16575" y="802"/>
                      </a:cubicBezTo>
                      <a:cubicBezTo>
                        <a:pt x="16575" y="368"/>
                        <a:pt x="16375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64"/>
                <p:cNvSpPr/>
                <p:nvPr/>
              </p:nvSpPr>
              <p:spPr>
                <a:xfrm>
                  <a:off x="6687200" y="3008900"/>
                  <a:ext cx="422750" cy="23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0" h="9492" extrusionOk="0">
                      <a:moveTo>
                        <a:pt x="1972" y="1"/>
                      </a:moveTo>
                      <a:cubicBezTo>
                        <a:pt x="886" y="1"/>
                        <a:pt x="1" y="302"/>
                        <a:pt x="1" y="4746"/>
                      </a:cubicBezTo>
                      <a:cubicBezTo>
                        <a:pt x="1" y="9207"/>
                        <a:pt x="886" y="9491"/>
                        <a:pt x="1972" y="9491"/>
                      </a:cubicBezTo>
                      <a:lnTo>
                        <a:pt x="16910" y="9491"/>
                      </a:lnTo>
                      <a:lnTo>
                        <a:pt x="16910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64"/>
                <p:cNvSpPr/>
                <p:nvPr/>
              </p:nvSpPr>
              <p:spPr>
                <a:xfrm>
                  <a:off x="6675100" y="2994300"/>
                  <a:ext cx="44697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10677" extrusionOk="0">
                      <a:moveTo>
                        <a:pt x="2456" y="0"/>
                      </a:moveTo>
                      <a:cubicBezTo>
                        <a:pt x="1955" y="0"/>
                        <a:pt x="1186" y="0"/>
                        <a:pt x="668" y="886"/>
                      </a:cubicBezTo>
                      <a:cubicBezTo>
                        <a:pt x="201" y="1671"/>
                        <a:pt x="0" y="3041"/>
                        <a:pt x="0" y="5330"/>
                      </a:cubicBezTo>
                      <a:cubicBezTo>
                        <a:pt x="0" y="7619"/>
                        <a:pt x="201" y="8989"/>
                        <a:pt x="668" y="9791"/>
                      </a:cubicBezTo>
                      <a:cubicBezTo>
                        <a:pt x="1186" y="10677"/>
                        <a:pt x="1938" y="10677"/>
                        <a:pt x="2456" y="10677"/>
                      </a:cubicBezTo>
                      <a:lnTo>
                        <a:pt x="17394" y="10677"/>
                      </a:lnTo>
                      <a:cubicBezTo>
                        <a:pt x="17661" y="10677"/>
                        <a:pt x="17878" y="10409"/>
                        <a:pt x="17878" y="10092"/>
                      </a:cubicBezTo>
                      <a:cubicBezTo>
                        <a:pt x="17878" y="9758"/>
                        <a:pt x="17661" y="9490"/>
                        <a:pt x="17394" y="9490"/>
                      </a:cubicBezTo>
                      <a:lnTo>
                        <a:pt x="2456" y="9490"/>
                      </a:lnTo>
                      <a:cubicBezTo>
                        <a:pt x="1888" y="9490"/>
                        <a:pt x="1654" y="9440"/>
                        <a:pt x="1454" y="9106"/>
                      </a:cubicBezTo>
                      <a:cubicBezTo>
                        <a:pt x="1136" y="8555"/>
                        <a:pt x="969" y="7285"/>
                        <a:pt x="969" y="5330"/>
                      </a:cubicBezTo>
                      <a:cubicBezTo>
                        <a:pt x="969" y="3392"/>
                        <a:pt x="1136" y="2122"/>
                        <a:pt x="1454" y="1571"/>
                      </a:cubicBezTo>
                      <a:cubicBezTo>
                        <a:pt x="1654" y="1236"/>
                        <a:pt x="1888" y="1170"/>
                        <a:pt x="2456" y="1170"/>
                      </a:cubicBezTo>
                      <a:lnTo>
                        <a:pt x="17394" y="1170"/>
                      </a:lnTo>
                      <a:cubicBezTo>
                        <a:pt x="17661" y="1170"/>
                        <a:pt x="17878" y="919"/>
                        <a:pt x="17878" y="585"/>
                      </a:cubicBezTo>
                      <a:cubicBezTo>
                        <a:pt x="17878" y="251"/>
                        <a:pt x="17661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64"/>
                <p:cNvSpPr/>
                <p:nvPr/>
              </p:nvSpPr>
              <p:spPr>
                <a:xfrm>
                  <a:off x="6034725" y="2994300"/>
                  <a:ext cx="701800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72" h="10677" extrusionOk="0">
                      <a:moveTo>
                        <a:pt x="2474" y="0"/>
                      </a:moveTo>
                      <a:cubicBezTo>
                        <a:pt x="1956" y="0"/>
                        <a:pt x="1187" y="0"/>
                        <a:pt x="669" y="886"/>
                      </a:cubicBezTo>
                      <a:cubicBezTo>
                        <a:pt x="218" y="1671"/>
                        <a:pt x="1" y="3041"/>
                        <a:pt x="1" y="5330"/>
                      </a:cubicBezTo>
                      <a:cubicBezTo>
                        <a:pt x="1" y="7619"/>
                        <a:pt x="218" y="8989"/>
                        <a:pt x="669" y="9791"/>
                      </a:cubicBezTo>
                      <a:cubicBezTo>
                        <a:pt x="1187" y="10677"/>
                        <a:pt x="1956" y="10677"/>
                        <a:pt x="2474" y="10677"/>
                      </a:cubicBezTo>
                      <a:lnTo>
                        <a:pt x="28071" y="10677"/>
                      </a:lnTo>
                      <a:cubicBezTo>
                        <a:pt x="27553" y="10677"/>
                        <a:pt x="26801" y="10677"/>
                        <a:pt x="26283" y="9791"/>
                      </a:cubicBezTo>
                      <a:cubicBezTo>
                        <a:pt x="25816" y="8989"/>
                        <a:pt x="25615" y="7619"/>
                        <a:pt x="25615" y="5330"/>
                      </a:cubicBezTo>
                      <a:cubicBezTo>
                        <a:pt x="25615" y="3041"/>
                        <a:pt x="25816" y="1671"/>
                        <a:pt x="26283" y="886"/>
                      </a:cubicBezTo>
                      <a:cubicBezTo>
                        <a:pt x="26801" y="0"/>
                        <a:pt x="27570" y="0"/>
                        <a:pt x="28071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64"/>
                <p:cNvSpPr/>
                <p:nvPr/>
              </p:nvSpPr>
              <p:spPr>
                <a:xfrm>
                  <a:off x="6121625" y="2994300"/>
                  <a:ext cx="13702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1" h="10677" extrusionOk="0">
                      <a:moveTo>
                        <a:pt x="2473" y="0"/>
                      </a:moveTo>
                      <a:cubicBezTo>
                        <a:pt x="1955" y="0"/>
                        <a:pt x="1187" y="0"/>
                        <a:pt x="669" y="886"/>
                      </a:cubicBezTo>
                      <a:cubicBezTo>
                        <a:pt x="217" y="1671"/>
                        <a:pt x="0" y="3041"/>
                        <a:pt x="0" y="5330"/>
                      </a:cubicBezTo>
                      <a:cubicBezTo>
                        <a:pt x="0" y="7619"/>
                        <a:pt x="217" y="8989"/>
                        <a:pt x="669" y="9791"/>
                      </a:cubicBezTo>
                      <a:cubicBezTo>
                        <a:pt x="1203" y="10677"/>
                        <a:pt x="1955" y="10677"/>
                        <a:pt x="2473" y="10677"/>
                      </a:cubicBezTo>
                      <a:lnTo>
                        <a:pt x="5481" y="10677"/>
                      </a:lnTo>
                      <a:cubicBezTo>
                        <a:pt x="4963" y="10677"/>
                        <a:pt x="4194" y="10677"/>
                        <a:pt x="3676" y="9791"/>
                      </a:cubicBezTo>
                      <a:cubicBezTo>
                        <a:pt x="3225" y="8989"/>
                        <a:pt x="3008" y="7619"/>
                        <a:pt x="3008" y="5330"/>
                      </a:cubicBezTo>
                      <a:cubicBezTo>
                        <a:pt x="3008" y="3041"/>
                        <a:pt x="3225" y="1671"/>
                        <a:pt x="3676" y="886"/>
                      </a:cubicBezTo>
                      <a:cubicBezTo>
                        <a:pt x="4194" y="0"/>
                        <a:pt x="4963" y="0"/>
                        <a:pt x="5481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64"/>
                <p:cNvSpPr/>
                <p:nvPr/>
              </p:nvSpPr>
              <p:spPr>
                <a:xfrm>
                  <a:off x="6575675" y="2994300"/>
                  <a:ext cx="9902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10677" extrusionOk="0">
                      <a:moveTo>
                        <a:pt x="2457" y="0"/>
                      </a:moveTo>
                      <a:cubicBezTo>
                        <a:pt x="1955" y="0"/>
                        <a:pt x="1187" y="0"/>
                        <a:pt x="669" y="886"/>
                      </a:cubicBezTo>
                      <a:cubicBezTo>
                        <a:pt x="201" y="1671"/>
                        <a:pt x="0" y="3041"/>
                        <a:pt x="0" y="5330"/>
                      </a:cubicBezTo>
                      <a:cubicBezTo>
                        <a:pt x="0" y="7619"/>
                        <a:pt x="201" y="8989"/>
                        <a:pt x="669" y="9791"/>
                      </a:cubicBezTo>
                      <a:cubicBezTo>
                        <a:pt x="1187" y="10677"/>
                        <a:pt x="1955" y="10677"/>
                        <a:pt x="2457" y="10677"/>
                      </a:cubicBezTo>
                      <a:lnTo>
                        <a:pt x="3960" y="10677"/>
                      </a:lnTo>
                      <a:cubicBezTo>
                        <a:pt x="3459" y="10677"/>
                        <a:pt x="2691" y="10677"/>
                        <a:pt x="2173" y="9791"/>
                      </a:cubicBezTo>
                      <a:cubicBezTo>
                        <a:pt x="1705" y="8989"/>
                        <a:pt x="1504" y="7619"/>
                        <a:pt x="1504" y="5330"/>
                      </a:cubicBezTo>
                      <a:cubicBezTo>
                        <a:pt x="1504" y="3041"/>
                        <a:pt x="1705" y="1671"/>
                        <a:pt x="2173" y="886"/>
                      </a:cubicBezTo>
                      <a:cubicBezTo>
                        <a:pt x="2691" y="0"/>
                        <a:pt x="3459" y="0"/>
                        <a:pt x="3960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64"/>
                <p:cNvSpPr/>
                <p:nvPr/>
              </p:nvSpPr>
              <p:spPr>
                <a:xfrm>
                  <a:off x="6686066" y="2229875"/>
                  <a:ext cx="467850" cy="2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4" h="10828" extrusionOk="0">
                      <a:moveTo>
                        <a:pt x="3776" y="0"/>
                      </a:moveTo>
                      <a:cubicBezTo>
                        <a:pt x="2674" y="0"/>
                        <a:pt x="0" y="1036"/>
                        <a:pt x="0" y="5414"/>
                      </a:cubicBezTo>
                      <a:cubicBezTo>
                        <a:pt x="0" y="9792"/>
                        <a:pt x="2674" y="10828"/>
                        <a:pt x="3776" y="10828"/>
                      </a:cubicBezTo>
                      <a:lnTo>
                        <a:pt x="18714" y="10828"/>
                      </a:lnTo>
                      <a:lnTo>
                        <a:pt x="18714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64"/>
                <p:cNvSpPr/>
                <p:nvPr/>
              </p:nvSpPr>
              <p:spPr>
                <a:xfrm>
                  <a:off x="6673941" y="2214825"/>
                  <a:ext cx="492100" cy="3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4" h="12015" extrusionOk="0">
                      <a:moveTo>
                        <a:pt x="4261" y="1"/>
                      </a:moveTo>
                      <a:cubicBezTo>
                        <a:pt x="2674" y="1"/>
                        <a:pt x="1" y="1271"/>
                        <a:pt x="1" y="6016"/>
                      </a:cubicBezTo>
                      <a:cubicBezTo>
                        <a:pt x="1" y="10761"/>
                        <a:pt x="2674" y="12014"/>
                        <a:pt x="4261" y="12014"/>
                      </a:cubicBezTo>
                      <a:lnTo>
                        <a:pt x="19199" y="12014"/>
                      </a:lnTo>
                      <a:cubicBezTo>
                        <a:pt x="19466" y="12014"/>
                        <a:pt x="19683" y="11747"/>
                        <a:pt x="19683" y="11430"/>
                      </a:cubicBezTo>
                      <a:cubicBezTo>
                        <a:pt x="19683" y="11095"/>
                        <a:pt x="19466" y="10828"/>
                        <a:pt x="19199" y="10828"/>
                      </a:cubicBezTo>
                      <a:lnTo>
                        <a:pt x="4261" y="10828"/>
                      </a:lnTo>
                      <a:cubicBezTo>
                        <a:pt x="3994" y="10828"/>
                        <a:pt x="3075" y="10778"/>
                        <a:pt x="2273" y="9993"/>
                      </a:cubicBezTo>
                      <a:cubicBezTo>
                        <a:pt x="1404" y="9174"/>
                        <a:pt x="970" y="7837"/>
                        <a:pt x="970" y="6016"/>
                      </a:cubicBezTo>
                      <a:cubicBezTo>
                        <a:pt x="970" y="4178"/>
                        <a:pt x="1404" y="2841"/>
                        <a:pt x="2273" y="2023"/>
                      </a:cubicBezTo>
                      <a:cubicBezTo>
                        <a:pt x="3075" y="1237"/>
                        <a:pt x="3994" y="1187"/>
                        <a:pt x="4261" y="1187"/>
                      </a:cubicBezTo>
                      <a:lnTo>
                        <a:pt x="19199" y="1187"/>
                      </a:lnTo>
                      <a:cubicBezTo>
                        <a:pt x="19466" y="1187"/>
                        <a:pt x="19683" y="920"/>
                        <a:pt x="19683" y="586"/>
                      </a:cubicBezTo>
                      <a:cubicBezTo>
                        <a:pt x="19683" y="268"/>
                        <a:pt x="19466" y="1"/>
                        <a:pt x="19199" y="1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64"/>
                <p:cNvSpPr/>
                <p:nvPr/>
              </p:nvSpPr>
              <p:spPr>
                <a:xfrm>
                  <a:off x="6096666" y="2214825"/>
                  <a:ext cx="683825" cy="3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3" h="12015" extrusionOk="0">
                      <a:moveTo>
                        <a:pt x="4261" y="1"/>
                      </a:moveTo>
                      <a:cubicBezTo>
                        <a:pt x="2674" y="1"/>
                        <a:pt x="0" y="1271"/>
                        <a:pt x="0" y="6016"/>
                      </a:cubicBezTo>
                      <a:cubicBezTo>
                        <a:pt x="0" y="10761"/>
                        <a:pt x="2674" y="12014"/>
                        <a:pt x="4261" y="12014"/>
                      </a:cubicBezTo>
                      <a:lnTo>
                        <a:pt x="27352" y="12014"/>
                      </a:lnTo>
                      <a:cubicBezTo>
                        <a:pt x="25765" y="12014"/>
                        <a:pt x="23092" y="10761"/>
                        <a:pt x="23092" y="6016"/>
                      </a:cubicBezTo>
                      <a:cubicBezTo>
                        <a:pt x="23092" y="1271"/>
                        <a:pt x="25765" y="1"/>
                        <a:pt x="27352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64"/>
                <p:cNvSpPr/>
                <p:nvPr/>
              </p:nvSpPr>
              <p:spPr>
                <a:xfrm>
                  <a:off x="6191916" y="2214825"/>
                  <a:ext cx="165000" cy="3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0" h="12015" extrusionOk="0">
                      <a:moveTo>
                        <a:pt x="4261" y="1"/>
                      </a:moveTo>
                      <a:cubicBezTo>
                        <a:pt x="2673" y="1"/>
                        <a:pt x="0" y="1271"/>
                        <a:pt x="0" y="6016"/>
                      </a:cubicBezTo>
                      <a:cubicBezTo>
                        <a:pt x="0" y="10761"/>
                        <a:pt x="2673" y="12014"/>
                        <a:pt x="4261" y="12014"/>
                      </a:cubicBezTo>
                      <a:lnTo>
                        <a:pt x="6600" y="12014"/>
                      </a:lnTo>
                      <a:cubicBezTo>
                        <a:pt x="5013" y="12014"/>
                        <a:pt x="2339" y="10761"/>
                        <a:pt x="2339" y="6016"/>
                      </a:cubicBezTo>
                      <a:cubicBezTo>
                        <a:pt x="2339" y="1271"/>
                        <a:pt x="5013" y="1"/>
                        <a:pt x="6600" y="1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64"/>
                <p:cNvSpPr/>
                <p:nvPr/>
              </p:nvSpPr>
              <p:spPr>
                <a:xfrm>
                  <a:off x="6596666" y="2214825"/>
                  <a:ext cx="135375" cy="3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5" h="12015" extrusionOk="0">
                      <a:moveTo>
                        <a:pt x="4245" y="1"/>
                      </a:moveTo>
                      <a:cubicBezTo>
                        <a:pt x="2674" y="1"/>
                        <a:pt x="1" y="1271"/>
                        <a:pt x="1" y="6016"/>
                      </a:cubicBezTo>
                      <a:cubicBezTo>
                        <a:pt x="1" y="10761"/>
                        <a:pt x="2674" y="12014"/>
                        <a:pt x="4245" y="12014"/>
                      </a:cubicBezTo>
                      <a:lnTo>
                        <a:pt x="5414" y="12014"/>
                      </a:lnTo>
                      <a:cubicBezTo>
                        <a:pt x="3827" y="12014"/>
                        <a:pt x="1154" y="10761"/>
                        <a:pt x="1154" y="6016"/>
                      </a:cubicBezTo>
                      <a:cubicBezTo>
                        <a:pt x="1154" y="1271"/>
                        <a:pt x="3844" y="1"/>
                        <a:pt x="5414" y="1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" name="Google Shape;390;p64"/>
              <p:cNvSpPr txBox="1"/>
              <p:nvPr/>
            </p:nvSpPr>
            <p:spPr>
              <a:xfrm>
                <a:off x="3402354" y="3315981"/>
                <a:ext cx="9021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latin typeface="Lato"/>
                    <a:ea typeface="Lato"/>
                    <a:cs typeface="Lato"/>
                    <a:sym typeface="Lato"/>
                  </a:rPr>
                  <a:t>HISPANIC</a:t>
                </a:r>
                <a:endParaRPr sz="15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91" name="Google Shape;391;p64"/>
              <p:cNvSpPr txBox="1"/>
              <p:nvPr/>
            </p:nvSpPr>
            <p:spPr>
              <a:xfrm>
                <a:off x="3509890" y="1848205"/>
                <a:ext cx="725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solidFill>
                      <a:srgbClr val="333333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rPr>
                  <a:t>+29%</a:t>
                </a:r>
                <a:endParaRPr sz="2500">
                  <a:solidFill>
                    <a:srgbClr val="333333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endParaRPr>
              </a:p>
            </p:txBody>
          </p:sp>
          <p:sp>
            <p:nvSpPr>
              <p:cNvPr id="393" name="Google Shape;393;p64"/>
              <p:cNvSpPr txBox="1"/>
              <p:nvPr/>
            </p:nvSpPr>
            <p:spPr>
              <a:xfrm>
                <a:off x="4977549" y="2312384"/>
                <a:ext cx="1168211" cy="3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500" dirty="0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CHEMISTRY</a:t>
                </a:r>
                <a:endParaRPr sz="1500" dirty="0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94" name="Google Shape;394;p64"/>
              <p:cNvSpPr txBox="1"/>
              <p:nvPr/>
            </p:nvSpPr>
            <p:spPr>
              <a:xfrm>
                <a:off x="4977549" y="2757202"/>
                <a:ext cx="1079700" cy="3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500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ENGLISH</a:t>
                </a:r>
                <a:endParaRPr sz="1500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95" name="Google Shape;395;p64"/>
              <p:cNvSpPr txBox="1"/>
              <p:nvPr/>
            </p:nvSpPr>
            <p:spPr>
              <a:xfrm>
                <a:off x="4977549" y="3202020"/>
                <a:ext cx="1079700" cy="32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r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333333"/>
                    </a:solidFill>
                    <a:latin typeface="Lato"/>
                    <a:ea typeface="Lato"/>
                    <a:cs typeface="Lato"/>
                    <a:sym typeface="Lato"/>
                  </a:rPr>
                  <a:t>MATH</a:t>
                </a:r>
                <a:endParaRPr sz="1500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396" name="Google Shape;396;p64"/>
              <p:cNvGrpSpPr/>
              <p:nvPr/>
            </p:nvGrpSpPr>
            <p:grpSpPr>
              <a:xfrm>
                <a:off x="6287893" y="1828702"/>
                <a:ext cx="2404663" cy="403763"/>
                <a:chOff x="6094073" y="1600788"/>
                <a:chExt cx="2537100" cy="426000"/>
              </a:xfrm>
            </p:grpSpPr>
            <p:sp>
              <p:nvSpPr>
                <p:cNvPr id="397" name="Google Shape;397;p64"/>
                <p:cNvSpPr/>
                <p:nvPr/>
              </p:nvSpPr>
              <p:spPr>
                <a:xfrm>
                  <a:off x="6094073" y="1600788"/>
                  <a:ext cx="2537100" cy="426000"/>
                </a:xfrm>
                <a:prstGeom prst="rightArrow">
                  <a:avLst>
                    <a:gd name="adj1" fmla="val 71742"/>
                    <a:gd name="adj2" fmla="val 57854"/>
                  </a:avLst>
                </a:prstGeom>
                <a:solidFill>
                  <a:srgbClr val="2077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64"/>
                <p:cNvSpPr/>
                <p:nvPr/>
              </p:nvSpPr>
              <p:spPr>
                <a:xfrm>
                  <a:off x="6297090" y="1658434"/>
                  <a:ext cx="1026600" cy="31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0" bIns="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 dirty="0">
                      <a:solidFill>
                        <a:srgbClr val="FFFFFF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+18%</a:t>
                  </a:r>
                  <a:endParaRPr sz="1600" dirty="0">
                    <a:solidFill>
                      <a:srgbClr val="FFFFFF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399" name="Google Shape;399;p64"/>
              <p:cNvGrpSpPr/>
              <p:nvPr/>
            </p:nvGrpSpPr>
            <p:grpSpPr>
              <a:xfrm>
                <a:off x="6287921" y="2273504"/>
                <a:ext cx="1980428" cy="403763"/>
                <a:chOff x="6094103" y="2001857"/>
                <a:chExt cx="2089500" cy="426000"/>
              </a:xfrm>
            </p:grpSpPr>
            <p:sp>
              <p:nvSpPr>
                <p:cNvPr id="400" name="Google Shape;400;p64"/>
                <p:cNvSpPr/>
                <p:nvPr/>
              </p:nvSpPr>
              <p:spPr>
                <a:xfrm>
                  <a:off x="6094103" y="2001857"/>
                  <a:ext cx="2089500" cy="426000"/>
                </a:xfrm>
                <a:prstGeom prst="rightArrow">
                  <a:avLst>
                    <a:gd name="adj1" fmla="val 71742"/>
                    <a:gd name="adj2" fmla="val 57854"/>
                  </a:avLst>
                </a:pr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64"/>
                <p:cNvSpPr/>
                <p:nvPr/>
              </p:nvSpPr>
              <p:spPr>
                <a:xfrm>
                  <a:off x="6297089" y="2061534"/>
                  <a:ext cx="1026600" cy="31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0" bIns="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FFFFFF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+13%</a:t>
                  </a:r>
                  <a:endParaRPr sz="1600">
                    <a:solidFill>
                      <a:srgbClr val="FFFFFF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402" name="Google Shape;402;p64"/>
              <p:cNvGrpSpPr/>
              <p:nvPr/>
            </p:nvGrpSpPr>
            <p:grpSpPr>
              <a:xfrm>
                <a:off x="6287902" y="2718303"/>
                <a:ext cx="1165225" cy="403763"/>
                <a:chOff x="6094083" y="2449839"/>
                <a:chExt cx="1229400" cy="426000"/>
              </a:xfrm>
            </p:grpSpPr>
            <p:sp>
              <p:nvSpPr>
                <p:cNvPr id="403" name="Google Shape;403;p64"/>
                <p:cNvSpPr/>
                <p:nvPr/>
              </p:nvSpPr>
              <p:spPr>
                <a:xfrm>
                  <a:off x="6094083" y="2449839"/>
                  <a:ext cx="1229400" cy="426000"/>
                </a:xfrm>
                <a:prstGeom prst="rightArrow">
                  <a:avLst>
                    <a:gd name="adj1" fmla="val 71742"/>
                    <a:gd name="adj2" fmla="val 57854"/>
                  </a:avLst>
                </a:prstGeom>
                <a:solidFill>
                  <a:srgbClr val="2077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64"/>
                <p:cNvSpPr/>
                <p:nvPr/>
              </p:nvSpPr>
              <p:spPr>
                <a:xfrm>
                  <a:off x="6297090" y="2507260"/>
                  <a:ext cx="684000" cy="31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0" bIns="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FFFFFF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+5%</a:t>
                  </a:r>
                  <a:endParaRPr sz="1600">
                    <a:solidFill>
                      <a:srgbClr val="FFFFFF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405" name="Google Shape;405;p64"/>
              <p:cNvGrpSpPr/>
              <p:nvPr/>
            </p:nvGrpSpPr>
            <p:grpSpPr>
              <a:xfrm>
                <a:off x="6287931" y="3163104"/>
                <a:ext cx="1383030" cy="403763"/>
                <a:chOff x="6094114" y="2872234"/>
                <a:chExt cx="1459200" cy="426000"/>
              </a:xfrm>
            </p:grpSpPr>
            <p:sp>
              <p:nvSpPr>
                <p:cNvPr id="406" name="Google Shape;406;p64"/>
                <p:cNvSpPr/>
                <p:nvPr/>
              </p:nvSpPr>
              <p:spPr>
                <a:xfrm>
                  <a:off x="6094114" y="2872234"/>
                  <a:ext cx="1459200" cy="426000"/>
                </a:xfrm>
                <a:prstGeom prst="rightArrow">
                  <a:avLst>
                    <a:gd name="adj1" fmla="val 71742"/>
                    <a:gd name="adj2" fmla="val 57854"/>
                  </a:avLst>
                </a:pr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64"/>
                <p:cNvSpPr/>
                <p:nvPr/>
              </p:nvSpPr>
              <p:spPr>
                <a:xfrm>
                  <a:off x="6297090" y="2931662"/>
                  <a:ext cx="1026600" cy="31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0" rIns="0" bIns="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600">
                      <a:solidFill>
                        <a:srgbClr val="FFFFFF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+8%</a:t>
                  </a:r>
                  <a:endParaRPr sz="1600">
                    <a:solidFill>
                      <a:srgbClr val="FFFFFF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408" name="Google Shape;408;p64"/>
              <p:cNvGrpSpPr/>
              <p:nvPr/>
            </p:nvGrpSpPr>
            <p:grpSpPr>
              <a:xfrm>
                <a:off x="6155616" y="2294940"/>
                <a:ext cx="298048" cy="361207"/>
                <a:chOff x="5685950" y="2088275"/>
                <a:chExt cx="1239800" cy="1502525"/>
              </a:xfrm>
            </p:grpSpPr>
            <p:sp>
              <p:nvSpPr>
                <p:cNvPr id="409" name="Google Shape;409;p64"/>
                <p:cNvSpPr/>
                <p:nvPr/>
              </p:nvSpPr>
              <p:spPr>
                <a:xfrm>
                  <a:off x="6021375" y="2150925"/>
                  <a:ext cx="482900" cy="8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16" h="32048" extrusionOk="0">
                      <a:moveTo>
                        <a:pt x="5364" y="1"/>
                      </a:moveTo>
                      <a:cubicBezTo>
                        <a:pt x="4077" y="1"/>
                        <a:pt x="3041" y="1036"/>
                        <a:pt x="3041" y="2323"/>
                      </a:cubicBezTo>
                      <a:cubicBezTo>
                        <a:pt x="3041" y="3593"/>
                        <a:pt x="4077" y="4629"/>
                        <a:pt x="5364" y="4629"/>
                      </a:cubicBezTo>
                      <a:lnTo>
                        <a:pt x="5815" y="4629"/>
                      </a:lnTo>
                      <a:lnTo>
                        <a:pt x="5815" y="22641"/>
                      </a:lnTo>
                      <a:lnTo>
                        <a:pt x="0" y="32047"/>
                      </a:lnTo>
                      <a:lnTo>
                        <a:pt x="19315" y="32047"/>
                      </a:lnTo>
                      <a:lnTo>
                        <a:pt x="13501" y="22641"/>
                      </a:lnTo>
                      <a:lnTo>
                        <a:pt x="13501" y="5999"/>
                      </a:lnTo>
                      <a:lnTo>
                        <a:pt x="12498" y="5999"/>
                      </a:lnTo>
                      <a:cubicBezTo>
                        <a:pt x="11746" y="5999"/>
                        <a:pt x="11145" y="5381"/>
                        <a:pt x="11145" y="4629"/>
                      </a:cubicBezTo>
                      <a:cubicBezTo>
                        <a:pt x="11145" y="3894"/>
                        <a:pt x="11746" y="3275"/>
                        <a:pt x="12498" y="3275"/>
                      </a:cubicBezTo>
                      <a:lnTo>
                        <a:pt x="16057" y="3275"/>
                      </a:lnTo>
                      <a:cubicBezTo>
                        <a:pt x="16191" y="2991"/>
                        <a:pt x="16274" y="2657"/>
                        <a:pt x="16274" y="2323"/>
                      </a:cubicBezTo>
                      <a:cubicBezTo>
                        <a:pt x="16274" y="1036"/>
                        <a:pt x="15238" y="1"/>
                        <a:pt x="13952" y="1"/>
                      </a:cubicBezTo>
                      <a:close/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64"/>
                <p:cNvSpPr/>
                <p:nvPr/>
              </p:nvSpPr>
              <p:spPr>
                <a:xfrm>
                  <a:off x="5685950" y="2088275"/>
                  <a:ext cx="1239800" cy="15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2" h="60101" extrusionOk="0">
                      <a:moveTo>
                        <a:pt x="30811" y="2507"/>
                      </a:moveTo>
                      <a:cubicBezTo>
                        <a:pt x="32097" y="2507"/>
                        <a:pt x="33133" y="3542"/>
                        <a:pt x="33133" y="4829"/>
                      </a:cubicBezTo>
                      <a:cubicBezTo>
                        <a:pt x="33133" y="5163"/>
                        <a:pt x="33050" y="5497"/>
                        <a:pt x="32916" y="5781"/>
                      </a:cubicBezTo>
                      <a:lnTo>
                        <a:pt x="25915" y="5781"/>
                      </a:lnTo>
                      <a:cubicBezTo>
                        <a:pt x="25163" y="5781"/>
                        <a:pt x="24562" y="6383"/>
                        <a:pt x="24562" y="7135"/>
                      </a:cubicBezTo>
                      <a:cubicBezTo>
                        <a:pt x="24562" y="7887"/>
                        <a:pt x="25163" y="8488"/>
                        <a:pt x="25915" y="8488"/>
                      </a:cubicBezTo>
                      <a:lnTo>
                        <a:pt x="30360" y="8488"/>
                      </a:lnTo>
                      <a:lnTo>
                        <a:pt x="30360" y="25147"/>
                      </a:lnTo>
                      <a:lnTo>
                        <a:pt x="36174" y="34553"/>
                      </a:lnTo>
                      <a:lnTo>
                        <a:pt x="13417" y="34553"/>
                      </a:lnTo>
                      <a:lnTo>
                        <a:pt x="19232" y="25147"/>
                      </a:lnTo>
                      <a:lnTo>
                        <a:pt x="19232" y="7135"/>
                      </a:lnTo>
                      <a:lnTo>
                        <a:pt x="18781" y="7135"/>
                      </a:lnTo>
                      <a:cubicBezTo>
                        <a:pt x="17494" y="7135"/>
                        <a:pt x="16458" y="6099"/>
                        <a:pt x="16458" y="4829"/>
                      </a:cubicBezTo>
                      <a:cubicBezTo>
                        <a:pt x="16458" y="3542"/>
                        <a:pt x="17494" y="2507"/>
                        <a:pt x="18781" y="2507"/>
                      </a:cubicBezTo>
                      <a:close/>
                      <a:moveTo>
                        <a:pt x="37461" y="36642"/>
                      </a:moveTo>
                      <a:lnTo>
                        <a:pt x="37962" y="37427"/>
                      </a:lnTo>
                      <a:cubicBezTo>
                        <a:pt x="38046" y="37594"/>
                        <a:pt x="38146" y="37745"/>
                        <a:pt x="38246" y="37895"/>
                      </a:cubicBezTo>
                      <a:lnTo>
                        <a:pt x="38781" y="38764"/>
                      </a:lnTo>
                      <a:cubicBezTo>
                        <a:pt x="39483" y="39917"/>
                        <a:pt x="40184" y="41053"/>
                        <a:pt x="40869" y="42156"/>
                      </a:cubicBezTo>
                      <a:lnTo>
                        <a:pt x="41287" y="42824"/>
                      </a:lnTo>
                      <a:cubicBezTo>
                        <a:pt x="41621" y="43376"/>
                        <a:pt x="41955" y="43910"/>
                        <a:pt x="42273" y="44428"/>
                      </a:cubicBezTo>
                      <a:lnTo>
                        <a:pt x="42407" y="44645"/>
                      </a:lnTo>
                      <a:cubicBezTo>
                        <a:pt x="42791" y="45247"/>
                        <a:pt x="43142" y="45832"/>
                        <a:pt x="43476" y="46383"/>
                      </a:cubicBezTo>
                      <a:lnTo>
                        <a:pt x="43626" y="46600"/>
                      </a:lnTo>
                      <a:cubicBezTo>
                        <a:pt x="43793" y="46884"/>
                        <a:pt x="43960" y="47152"/>
                        <a:pt x="44111" y="47402"/>
                      </a:cubicBezTo>
                      <a:lnTo>
                        <a:pt x="44144" y="47452"/>
                      </a:lnTo>
                      <a:cubicBezTo>
                        <a:pt x="44194" y="47536"/>
                        <a:pt x="44261" y="47620"/>
                        <a:pt x="44311" y="47703"/>
                      </a:cubicBezTo>
                      <a:lnTo>
                        <a:pt x="44428" y="47904"/>
                      </a:lnTo>
                      <a:cubicBezTo>
                        <a:pt x="44579" y="48154"/>
                        <a:pt x="44712" y="48371"/>
                        <a:pt x="44846" y="48589"/>
                      </a:cubicBezTo>
                      <a:lnTo>
                        <a:pt x="44946" y="48756"/>
                      </a:lnTo>
                      <a:cubicBezTo>
                        <a:pt x="45047" y="48906"/>
                        <a:pt x="45147" y="49073"/>
                        <a:pt x="45230" y="49224"/>
                      </a:cubicBezTo>
                      <a:lnTo>
                        <a:pt x="45414" y="49508"/>
                      </a:lnTo>
                      <a:cubicBezTo>
                        <a:pt x="45481" y="49625"/>
                        <a:pt x="45548" y="49725"/>
                        <a:pt x="45615" y="49808"/>
                      </a:cubicBezTo>
                      <a:lnTo>
                        <a:pt x="45999" y="50443"/>
                      </a:lnTo>
                      <a:cubicBezTo>
                        <a:pt x="45999" y="50443"/>
                        <a:pt x="45999" y="50460"/>
                        <a:pt x="45999" y="50460"/>
                      </a:cubicBezTo>
                      <a:lnTo>
                        <a:pt x="46116" y="50644"/>
                      </a:lnTo>
                      <a:cubicBezTo>
                        <a:pt x="46133" y="50677"/>
                        <a:pt x="46166" y="50711"/>
                        <a:pt x="46183" y="50744"/>
                      </a:cubicBezTo>
                      <a:lnTo>
                        <a:pt x="46300" y="50945"/>
                      </a:lnTo>
                      <a:cubicBezTo>
                        <a:pt x="46350" y="51045"/>
                        <a:pt x="46383" y="51145"/>
                        <a:pt x="46417" y="51245"/>
                      </a:cubicBezTo>
                      <a:cubicBezTo>
                        <a:pt x="47001" y="52816"/>
                        <a:pt x="46667" y="54453"/>
                        <a:pt x="45765" y="55673"/>
                      </a:cubicBezTo>
                      <a:cubicBezTo>
                        <a:pt x="45681" y="55790"/>
                        <a:pt x="45598" y="55907"/>
                        <a:pt x="45498" y="56007"/>
                      </a:cubicBezTo>
                      <a:cubicBezTo>
                        <a:pt x="45464" y="56057"/>
                        <a:pt x="45431" y="56091"/>
                        <a:pt x="45414" y="56107"/>
                      </a:cubicBezTo>
                      <a:cubicBezTo>
                        <a:pt x="44562" y="57010"/>
                        <a:pt x="43359" y="57595"/>
                        <a:pt x="41972" y="57595"/>
                      </a:cubicBezTo>
                      <a:lnTo>
                        <a:pt x="7636" y="57595"/>
                      </a:lnTo>
                      <a:cubicBezTo>
                        <a:pt x="4211" y="57595"/>
                        <a:pt x="1922" y="54086"/>
                        <a:pt x="3292" y="50945"/>
                      </a:cubicBezTo>
                      <a:lnTo>
                        <a:pt x="12131" y="36642"/>
                      </a:lnTo>
                      <a:close/>
                      <a:moveTo>
                        <a:pt x="18781" y="0"/>
                      </a:moveTo>
                      <a:cubicBezTo>
                        <a:pt x="16124" y="0"/>
                        <a:pt x="13952" y="2172"/>
                        <a:pt x="13952" y="4829"/>
                      </a:cubicBezTo>
                      <a:cubicBezTo>
                        <a:pt x="13952" y="6751"/>
                        <a:pt x="15088" y="8421"/>
                        <a:pt x="16725" y="9190"/>
                      </a:cubicBezTo>
                      <a:lnTo>
                        <a:pt x="16725" y="24428"/>
                      </a:lnTo>
                      <a:lnTo>
                        <a:pt x="1153" y="49625"/>
                      </a:lnTo>
                      <a:cubicBezTo>
                        <a:pt x="1103" y="49725"/>
                        <a:pt x="1053" y="49825"/>
                        <a:pt x="1003" y="49942"/>
                      </a:cubicBezTo>
                      <a:cubicBezTo>
                        <a:pt x="0" y="52181"/>
                        <a:pt x="217" y="54754"/>
                        <a:pt x="1554" y="56809"/>
                      </a:cubicBezTo>
                      <a:cubicBezTo>
                        <a:pt x="2907" y="58864"/>
                        <a:pt x="5180" y="60101"/>
                        <a:pt x="7636" y="60101"/>
                      </a:cubicBezTo>
                      <a:lnTo>
                        <a:pt x="41972" y="60101"/>
                      </a:lnTo>
                      <a:cubicBezTo>
                        <a:pt x="44428" y="60101"/>
                        <a:pt x="46684" y="58864"/>
                        <a:pt x="48037" y="56809"/>
                      </a:cubicBezTo>
                      <a:cubicBezTo>
                        <a:pt x="49374" y="54754"/>
                        <a:pt x="49591" y="52181"/>
                        <a:pt x="48605" y="49942"/>
                      </a:cubicBezTo>
                      <a:cubicBezTo>
                        <a:pt x="48555" y="49825"/>
                        <a:pt x="48505" y="49725"/>
                        <a:pt x="48438" y="49625"/>
                      </a:cubicBezTo>
                      <a:lnTo>
                        <a:pt x="32866" y="24428"/>
                      </a:lnTo>
                      <a:lnTo>
                        <a:pt x="32866" y="9190"/>
                      </a:lnTo>
                      <a:cubicBezTo>
                        <a:pt x="34503" y="8421"/>
                        <a:pt x="35640" y="6751"/>
                        <a:pt x="35640" y="4829"/>
                      </a:cubicBezTo>
                      <a:cubicBezTo>
                        <a:pt x="35640" y="2172"/>
                        <a:pt x="33467" y="0"/>
                        <a:pt x="30811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64"/>
                <p:cNvSpPr/>
                <p:nvPr/>
              </p:nvSpPr>
              <p:spPr>
                <a:xfrm>
                  <a:off x="6358875" y="2300875"/>
                  <a:ext cx="231450" cy="65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8" h="26050" extrusionOk="0">
                      <a:moveTo>
                        <a:pt x="1" y="1"/>
                      </a:moveTo>
                      <a:lnTo>
                        <a:pt x="1" y="16643"/>
                      </a:lnTo>
                      <a:lnTo>
                        <a:pt x="5815" y="26049"/>
                      </a:lnTo>
                      <a:lnTo>
                        <a:pt x="9257" y="26049"/>
                      </a:lnTo>
                      <a:lnTo>
                        <a:pt x="3443" y="16643"/>
                      </a:lnTo>
                      <a:lnTo>
                        <a:pt x="3443" y="1"/>
                      </a:lnTo>
                      <a:close/>
                    </a:path>
                  </a:pathLst>
                </a:custGeom>
                <a:solidFill>
                  <a:srgbClr val="CFE2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64"/>
                <p:cNvSpPr/>
                <p:nvPr/>
              </p:nvSpPr>
              <p:spPr>
                <a:xfrm>
                  <a:off x="6370150" y="2150925"/>
                  <a:ext cx="144150" cy="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6" h="3276" extrusionOk="0">
                      <a:moveTo>
                        <a:pt x="1" y="1"/>
                      </a:moveTo>
                      <a:cubicBezTo>
                        <a:pt x="1287" y="1"/>
                        <a:pt x="2323" y="1036"/>
                        <a:pt x="2323" y="2323"/>
                      </a:cubicBezTo>
                      <a:cubicBezTo>
                        <a:pt x="2323" y="2657"/>
                        <a:pt x="2240" y="2991"/>
                        <a:pt x="2106" y="3275"/>
                      </a:cubicBezTo>
                      <a:lnTo>
                        <a:pt x="5548" y="3275"/>
                      </a:lnTo>
                      <a:cubicBezTo>
                        <a:pt x="5682" y="2991"/>
                        <a:pt x="5765" y="2657"/>
                        <a:pt x="5765" y="2323"/>
                      </a:cubicBezTo>
                      <a:cubicBezTo>
                        <a:pt x="5765" y="1036"/>
                        <a:pt x="4729" y="1"/>
                        <a:pt x="3443" y="1"/>
                      </a:cubicBezTo>
                      <a:close/>
                    </a:path>
                  </a:pathLst>
                </a:custGeom>
                <a:solidFill>
                  <a:srgbClr val="CFE2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64"/>
                <p:cNvSpPr/>
                <p:nvPr/>
              </p:nvSpPr>
              <p:spPr>
                <a:xfrm>
                  <a:off x="5733550" y="3004325"/>
                  <a:ext cx="1058525" cy="52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41" h="20953" extrusionOk="0">
                      <a:moveTo>
                        <a:pt x="10227" y="0"/>
                      </a:moveTo>
                      <a:lnTo>
                        <a:pt x="1388" y="14303"/>
                      </a:lnTo>
                      <a:cubicBezTo>
                        <a:pt x="1" y="17444"/>
                        <a:pt x="2307" y="20953"/>
                        <a:pt x="5715" y="20953"/>
                      </a:cubicBezTo>
                      <a:lnTo>
                        <a:pt x="36626" y="20953"/>
                      </a:lnTo>
                      <a:cubicBezTo>
                        <a:pt x="40035" y="20953"/>
                        <a:pt x="42341" y="17444"/>
                        <a:pt x="40954" y="14303"/>
                      </a:cubicBezTo>
                      <a:lnTo>
                        <a:pt x="32115" y="0"/>
                      </a:ln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64"/>
                <p:cNvSpPr/>
                <p:nvPr/>
              </p:nvSpPr>
              <p:spPr>
                <a:xfrm>
                  <a:off x="6821300" y="3488850"/>
                  <a:ext cx="2100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85" extrusionOk="0">
                      <a:moveTo>
                        <a:pt x="84" y="1"/>
                      </a:moveTo>
                      <a:cubicBezTo>
                        <a:pt x="50" y="34"/>
                        <a:pt x="17" y="68"/>
                        <a:pt x="0" y="84"/>
                      </a:cubicBezTo>
                      <a:cubicBezTo>
                        <a:pt x="17" y="68"/>
                        <a:pt x="50" y="34"/>
                        <a:pt x="84" y="1"/>
                      </a:cubicBezTo>
                      <a:close/>
                    </a:path>
                  </a:pathLst>
                </a:custGeom>
                <a:solidFill>
                  <a:srgbClr val="F7E9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64"/>
                <p:cNvSpPr/>
                <p:nvPr/>
              </p:nvSpPr>
              <p:spPr>
                <a:xfrm>
                  <a:off x="6830050" y="3369400"/>
                  <a:ext cx="30950" cy="1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4429" extrusionOk="0">
                      <a:moveTo>
                        <a:pt x="1" y="4428"/>
                      </a:moveTo>
                      <a:cubicBezTo>
                        <a:pt x="903" y="3208"/>
                        <a:pt x="1237" y="1571"/>
                        <a:pt x="653" y="0"/>
                      </a:cubicBezTo>
                      <a:cubicBezTo>
                        <a:pt x="1237" y="1571"/>
                        <a:pt x="903" y="3208"/>
                        <a:pt x="1" y="4428"/>
                      </a:cubicBezTo>
                      <a:close/>
                    </a:path>
                  </a:pathLst>
                </a:custGeom>
                <a:solidFill>
                  <a:srgbClr val="F7E9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64"/>
                <p:cNvSpPr/>
                <p:nvPr/>
              </p:nvSpPr>
              <p:spPr>
                <a:xfrm>
                  <a:off x="6536400" y="3004325"/>
                  <a:ext cx="324600" cy="52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4" h="20953" extrusionOk="0">
                      <a:moveTo>
                        <a:pt x="1" y="0"/>
                      </a:moveTo>
                      <a:lnTo>
                        <a:pt x="8840" y="14303"/>
                      </a:lnTo>
                      <a:cubicBezTo>
                        <a:pt x="10227" y="17444"/>
                        <a:pt x="7921" y="20953"/>
                        <a:pt x="4512" y="20953"/>
                      </a:cubicBezTo>
                      <a:lnTo>
                        <a:pt x="7954" y="20953"/>
                      </a:lnTo>
                      <a:cubicBezTo>
                        <a:pt x="9341" y="20953"/>
                        <a:pt x="10544" y="20368"/>
                        <a:pt x="11396" y="19482"/>
                      </a:cubicBezTo>
                      <a:cubicBezTo>
                        <a:pt x="11413" y="19449"/>
                        <a:pt x="11446" y="19415"/>
                        <a:pt x="11480" y="19382"/>
                      </a:cubicBezTo>
                      <a:cubicBezTo>
                        <a:pt x="11580" y="19265"/>
                        <a:pt x="11663" y="19148"/>
                        <a:pt x="11747" y="19031"/>
                      </a:cubicBezTo>
                      <a:cubicBezTo>
                        <a:pt x="12649" y="17811"/>
                        <a:pt x="12983" y="16174"/>
                        <a:pt x="12399" y="14603"/>
                      </a:cubicBezTo>
                      <a:cubicBezTo>
                        <a:pt x="12365" y="14503"/>
                        <a:pt x="12332" y="14403"/>
                        <a:pt x="12282" y="14303"/>
                      </a:cubicBezTo>
                      <a:lnTo>
                        <a:pt x="12165" y="14102"/>
                      </a:lnTo>
                      <a:cubicBezTo>
                        <a:pt x="12148" y="14069"/>
                        <a:pt x="12115" y="14035"/>
                        <a:pt x="12098" y="14002"/>
                      </a:cubicBezTo>
                      <a:lnTo>
                        <a:pt x="11981" y="13818"/>
                      </a:lnTo>
                      <a:cubicBezTo>
                        <a:pt x="11981" y="13818"/>
                        <a:pt x="11981" y="13801"/>
                        <a:pt x="11964" y="13801"/>
                      </a:cubicBezTo>
                      <a:lnTo>
                        <a:pt x="11580" y="13183"/>
                      </a:lnTo>
                      <a:cubicBezTo>
                        <a:pt x="11530" y="13083"/>
                        <a:pt x="11463" y="12983"/>
                        <a:pt x="11396" y="12866"/>
                      </a:cubicBezTo>
                      <a:lnTo>
                        <a:pt x="11212" y="12582"/>
                      </a:lnTo>
                      <a:cubicBezTo>
                        <a:pt x="11129" y="12431"/>
                        <a:pt x="11029" y="12281"/>
                        <a:pt x="10928" y="12114"/>
                      </a:cubicBezTo>
                      <a:lnTo>
                        <a:pt x="10828" y="11963"/>
                      </a:lnTo>
                      <a:cubicBezTo>
                        <a:pt x="10694" y="11746"/>
                        <a:pt x="10561" y="11512"/>
                        <a:pt x="10410" y="11262"/>
                      </a:cubicBezTo>
                      <a:lnTo>
                        <a:pt x="10293" y="11078"/>
                      </a:lnTo>
                      <a:cubicBezTo>
                        <a:pt x="10243" y="10978"/>
                        <a:pt x="10176" y="10894"/>
                        <a:pt x="10126" y="10810"/>
                      </a:cubicBezTo>
                      <a:lnTo>
                        <a:pt x="10093" y="10760"/>
                      </a:lnTo>
                      <a:cubicBezTo>
                        <a:pt x="9942" y="10510"/>
                        <a:pt x="9775" y="10242"/>
                        <a:pt x="9608" y="9958"/>
                      </a:cubicBezTo>
                      <a:lnTo>
                        <a:pt x="9458" y="9741"/>
                      </a:lnTo>
                      <a:cubicBezTo>
                        <a:pt x="9124" y="9190"/>
                        <a:pt x="8773" y="8605"/>
                        <a:pt x="8389" y="8003"/>
                      </a:cubicBezTo>
                      <a:lnTo>
                        <a:pt x="8255" y="7786"/>
                      </a:lnTo>
                      <a:cubicBezTo>
                        <a:pt x="7937" y="7268"/>
                        <a:pt x="7603" y="6734"/>
                        <a:pt x="7269" y="6199"/>
                      </a:cubicBezTo>
                      <a:lnTo>
                        <a:pt x="6851" y="5514"/>
                      </a:lnTo>
                      <a:cubicBezTo>
                        <a:pt x="6166" y="4411"/>
                        <a:pt x="5465" y="3275"/>
                        <a:pt x="4763" y="2122"/>
                      </a:cubicBezTo>
                      <a:lnTo>
                        <a:pt x="4228" y="1270"/>
                      </a:lnTo>
                      <a:cubicBezTo>
                        <a:pt x="4128" y="1103"/>
                        <a:pt x="4028" y="952"/>
                        <a:pt x="3944" y="802"/>
                      </a:cubicBezTo>
                      <a:lnTo>
                        <a:pt x="3443" y="0"/>
                      </a:ln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64"/>
                <p:cNvSpPr/>
                <p:nvPr/>
              </p:nvSpPr>
              <p:spPr>
                <a:xfrm>
                  <a:off x="5997150" y="3063625"/>
                  <a:ext cx="158750" cy="15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" h="6367" extrusionOk="0">
                      <a:moveTo>
                        <a:pt x="3175" y="1"/>
                      </a:moveTo>
                      <a:cubicBezTo>
                        <a:pt x="1420" y="1"/>
                        <a:pt x="0" y="1438"/>
                        <a:pt x="0" y="3192"/>
                      </a:cubicBezTo>
                      <a:cubicBezTo>
                        <a:pt x="0" y="4946"/>
                        <a:pt x="1420" y="6367"/>
                        <a:pt x="3175" y="6367"/>
                      </a:cubicBezTo>
                      <a:cubicBezTo>
                        <a:pt x="4929" y="6367"/>
                        <a:pt x="6349" y="4946"/>
                        <a:pt x="6349" y="3192"/>
                      </a:cubicBezTo>
                      <a:cubicBezTo>
                        <a:pt x="6349" y="1438"/>
                        <a:pt x="4929" y="1"/>
                        <a:pt x="317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64"/>
                <p:cNvSpPr/>
                <p:nvPr/>
              </p:nvSpPr>
              <p:spPr>
                <a:xfrm>
                  <a:off x="5915675" y="3253275"/>
                  <a:ext cx="88600" cy="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4" h="3543" extrusionOk="0">
                      <a:moveTo>
                        <a:pt x="1772" y="0"/>
                      </a:moveTo>
                      <a:cubicBezTo>
                        <a:pt x="803" y="0"/>
                        <a:pt x="1" y="786"/>
                        <a:pt x="1" y="1771"/>
                      </a:cubicBezTo>
                      <a:cubicBezTo>
                        <a:pt x="1" y="2741"/>
                        <a:pt x="803" y="3543"/>
                        <a:pt x="1772" y="3543"/>
                      </a:cubicBezTo>
                      <a:cubicBezTo>
                        <a:pt x="2758" y="3543"/>
                        <a:pt x="3543" y="2741"/>
                        <a:pt x="3543" y="1771"/>
                      </a:cubicBezTo>
                      <a:cubicBezTo>
                        <a:pt x="3543" y="786"/>
                        <a:pt x="2758" y="0"/>
                        <a:pt x="1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9" name="Google Shape;419;p64"/>
              <p:cNvGrpSpPr/>
              <p:nvPr/>
            </p:nvGrpSpPr>
            <p:grpSpPr>
              <a:xfrm>
                <a:off x="6128180" y="1842078"/>
                <a:ext cx="352474" cy="352703"/>
                <a:chOff x="1406875" y="2113575"/>
                <a:chExt cx="1466200" cy="1467150"/>
              </a:xfrm>
            </p:grpSpPr>
            <p:sp>
              <p:nvSpPr>
                <p:cNvPr id="420" name="Google Shape;420;p64"/>
                <p:cNvSpPr/>
                <p:nvPr/>
              </p:nvSpPr>
              <p:spPr>
                <a:xfrm>
                  <a:off x="1498775" y="2389625"/>
                  <a:ext cx="1295175" cy="67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7" h="27162" extrusionOk="0">
                      <a:moveTo>
                        <a:pt x="44356" y="0"/>
                      </a:moveTo>
                      <a:cubicBezTo>
                        <a:pt x="44152" y="0"/>
                        <a:pt x="43942" y="3"/>
                        <a:pt x="43727" y="10"/>
                      </a:cubicBezTo>
                      <a:cubicBezTo>
                        <a:pt x="40394" y="111"/>
                        <a:pt x="37059" y="142"/>
                        <a:pt x="33722" y="142"/>
                      </a:cubicBezTo>
                      <a:cubicBezTo>
                        <a:pt x="28827" y="142"/>
                        <a:pt x="23929" y="77"/>
                        <a:pt x="19032" y="77"/>
                      </a:cubicBezTo>
                      <a:cubicBezTo>
                        <a:pt x="16035" y="77"/>
                        <a:pt x="13046" y="62"/>
                        <a:pt x="10055" y="62"/>
                      </a:cubicBezTo>
                      <a:cubicBezTo>
                        <a:pt x="8559" y="62"/>
                        <a:pt x="7063" y="66"/>
                        <a:pt x="5564" y="77"/>
                      </a:cubicBezTo>
                      <a:cubicBezTo>
                        <a:pt x="2808" y="110"/>
                        <a:pt x="869" y="1296"/>
                        <a:pt x="502" y="3619"/>
                      </a:cubicBezTo>
                      <a:cubicBezTo>
                        <a:pt x="201" y="5574"/>
                        <a:pt x="0" y="7813"/>
                        <a:pt x="635" y="9634"/>
                      </a:cubicBezTo>
                      <a:cubicBezTo>
                        <a:pt x="3493" y="17938"/>
                        <a:pt x="9324" y="23402"/>
                        <a:pt x="17628" y="26242"/>
                      </a:cubicBezTo>
                      <a:cubicBezTo>
                        <a:pt x="18079" y="26393"/>
                        <a:pt x="19332" y="26743"/>
                        <a:pt x="20235" y="26977"/>
                      </a:cubicBezTo>
                      <a:cubicBezTo>
                        <a:pt x="19917" y="26276"/>
                        <a:pt x="19750" y="25490"/>
                        <a:pt x="19750" y="24672"/>
                      </a:cubicBezTo>
                      <a:cubicBezTo>
                        <a:pt x="19750" y="21447"/>
                        <a:pt x="22373" y="18824"/>
                        <a:pt x="25598" y="18824"/>
                      </a:cubicBezTo>
                      <a:cubicBezTo>
                        <a:pt x="28823" y="18824"/>
                        <a:pt x="31446" y="21447"/>
                        <a:pt x="31446" y="24672"/>
                      </a:cubicBezTo>
                      <a:cubicBezTo>
                        <a:pt x="31446" y="25557"/>
                        <a:pt x="31246" y="26409"/>
                        <a:pt x="30895" y="27161"/>
                      </a:cubicBezTo>
                      <a:cubicBezTo>
                        <a:pt x="32616" y="26877"/>
                        <a:pt x="34387" y="26309"/>
                        <a:pt x="36124" y="25524"/>
                      </a:cubicBezTo>
                      <a:cubicBezTo>
                        <a:pt x="40018" y="23786"/>
                        <a:pt x="43727" y="20946"/>
                        <a:pt x="46484" y="17754"/>
                      </a:cubicBezTo>
                      <a:cubicBezTo>
                        <a:pt x="48823" y="15014"/>
                        <a:pt x="50477" y="12023"/>
                        <a:pt x="50945" y="9183"/>
                      </a:cubicBezTo>
                      <a:cubicBezTo>
                        <a:pt x="51806" y="4046"/>
                        <a:pt x="51687" y="0"/>
                        <a:pt x="44356" y="0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64"/>
                <p:cNvSpPr/>
                <p:nvPr/>
              </p:nvSpPr>
              <p:spPr>
                <a:xfrm>
                  <a:off x="1446550" y="2389625"/>
                  <a:ext cx="1295175" cy="67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7" h="27162" extrusionOk="0">
                      <a:moveTo>
                        <a:pt x="44357" y="0"/>
                      </a:moveTo>
                      <a:cubicBezTo>
                        <a:pt x="44152" y="0"/>
                        <a:pt x="43943" y="3"/>
                        <a:pt x="43727" y="10"/>
                      </a:cubicBezTo>
                      <a:cubicBezTo>
                        <a:pt x="40395" y="111"/>
                        <a:pt x="37059" y="142"/>
                        <a:pt x="33722" y="142"/>
                      </a:cubicBezTo>
                      <a:cubicBezTo>
                        <a:pt x="28828" y="142"/>
                        <a:pt x="23930" y="77"/>
                        <a:pt x="19032" y="77"/>
                      </a:cubicBezTo>
                      <a:cubicBezTo>
                        <a:pt x="16036" y="77"/>
                        <a:pt x="13047" y="62"/>
                        <a:pt x="10055" y="62"/>
                      </a:cubicBezTo>
                      <a:cubicBezTo>
                        <a:pt x="8559" y="62"/>
                        <a:pt x="7063" y="66"/>
                        <a:pt x="5565" y="77"/>
                      </a:cubicBezTo>
                      <a:cubicBezTo>
                        <a:pt x="2808" y="110"/>
                        <a:pt x="870" y="1296"/>
                        <a:pt x="502" y="3619"/>
                      </a:cubicBezTo>
                      <a:cubicBezTo>
                        <a:pt x="201" y="5574"/>
                        <a:pt x="1" y="7813"/>
                        <a:pt x="636" y="9634"/>
                      </a:cubicBezTo>
                      <a:cubicBezTo>
                        <a:pt x="3493" y="17938"/>
                        <a:pt x="9324" y="23402"/>
                        <a:pt x="17628" y="26242"/>
                      </a:cubicBezTo>
                      <a:cubicBezTo>
                        <a:pt x="18080" y="26393"/>
                        <a:pt x="19333" y="26743"/>
                        <a:pt x="20235" y="26977"/>
                      </a:cubicBezTo>
                      <a:cubicBezTo>
                        <a:pt x="19918" y="26276"/>
                        <a:pt x="19750" y="25490"/>
                        <a:pt x="19750" y="24672"/>
                      </a:cubicBezTo>
                      <a:cubicBezTo>
                        <a:pt x="19750" y="21447"/>
                        <a:pt x="22374" y="18824"/>
                        <a:pt x="25598" y="18824"/>
                      </a:cubicBezTo>
                      <a:cubicBezTo>
                        <a:pt x="28823" y="18824"/>
                        <a:pt x="31446" y="21447"/>
                        <a:pt x="31446" y="24672"/>
                      </a:cubicBezTo>
                      <a:cubicBezTo>
                        <a:pt x="31446" y="25557"/>
                        <a:pt x="31246" y="26409"/>
                        <a:pt x="30895" y="27161"/>
                      </a:cubicBezTo>
                      <a:cubicBezTo>
                        <a:pt x="32616" y="26877"/>
                        <a:pt x="34387" y="26309"/>
                        <a:pt x="36125" y="25524"/>
                      </a:cubicBezTo>
                      <a:cubicBezTo>
                        <a:pt x="40018" y="23786"/>
                        <a:pt x="43727" y="20946"/>
                        <a:pt x="46484" y="17754"/>
                      </a:cubicBezTo>
                      <a:cubicBezTo>
                        <a:pt x="48823" y="15014"/>
                        <a:pt x="50477" y="12023"/>
                        <a:pt x="50945" y="9183"/>
                      </a:cubicBezTo>
                      <a:cubicBezTo>
                        <a:pt x="51807" y="4046"/>
                        <a:pt x="51688" y="0"/>
                        <a:pt x="44357" y="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64"/>
                <p:cNvSpPr/>
                <p:nvPr/>
              </p:nvSpPr>
              <p:spPr>
                <a:xfrm>
                  <a:off x="1451575" y="2875650"/>
                  <a:ext cx="72700" cy="4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8" h="17345" extrusionOk="0">
                      <a:moveTo>
                        <a:pt x="0" y="1"/>
                      </a:moveTo>
                      <a:cubicBezTo>
                        <a:pt x="0" y="2490"/>
                        <a:pt x="0" y="10226"/>
                        <a:pt x="17" y="14454"/>
                      </a:cubicBezTo>
                      <a:cubicBezTo>
                        <a:pt x="17" y="16793"/>
                        <a:pt x="535" y="17344"/>
                        <a:pt x="2908" y="17344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7E94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64"/>
                <p:cNvSpPr/>
                <p:nvPr/>
              </p:nvSpPr>
              <p:spPr>
                <a:xfrm>
                  <a:off x="1406875" y="2113575"/>
                  <a:ext cx="1466200" cy="146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8" h="58686" extrusionOk="0">
                      <a:moveTo>
                        <a:pt x="29383" y="3708"/>
                      </a:moveTo>
                      <a:cubicBezTo>
                        <a:pt x="30469" y="3708"/>
                        <a:pt x="31555" y="3750"/>
                        <a:pt x="32632" y="3834"/>
                      </a:cubicBezTo>
                      <a:cubicBezTo>
                        <a:pt x="34404" y="3984"/>
                        <a:pt x="35323" y="5170"/>
                        <a:pt x="35289" y="7259"/>
                      </a:cubicBezTo>
                      <a:lnTo>
                        <a:pt x="23760" y="7259"/>
                      </a:lnTo>
                      <a:cubicBezTo>
                        <a:pt x="23443" y="5338"/>
                        <a:pt x="24278" y="3967"/>
                        <a:pt x="26133" y="3834"/>
                      </a:cubicBezTo>
                      <a:cubicBezTo>
                        <a:pt x="27210" y="3750"/>
                        <a:pt x="28297" y="3708"/>
                        <a:pt x="29383" y="3708"/>
                      </a:cubicBezTo>
                      <a:close/>
                      <a:moveTo>
                        <a:pt x="48032" y="11042"/>
                      </a:moveTo>
                      <a:cubicBezTo>
                        <a:pt x="55363" y="11042"/>
                        <a:pt x="55482" y="15088"/>
                        <a:pt x="54621" y="20225"/>
                      </a:cubicBezTo>
                      <a:cubicBezTo>
                        <a:pt x="54153" y="23065"/>
                        <a:pt x="52499" y="26056"/>
                        <a:pt x="50160" y="28796"/>
                      </a:cubicBezTo>
                      <a:cubicBezTo>
                        <a:pt x="47269" y="32188"/>
                        <a:pt x="43426" y="35079"/>
                        <a:pt x="39800" y="36582"/>
                      </a:cubicBezTo>
                      <a:cubicBezTo>
                        <a:pt x="38063" y="37351"/>
                        <a:pt x="36292" y="37919"/>
                        <a:pt x="34571" y="38203"/>
                      </a:cubicBezTo>
                      <a:cubicBezTo>
                        <a:pt x="33618" y="40191"/>
                        <a:pt x="31613" y="41562"/>
                        <a:pt x="29274" y="41562"/>
                      </a:cubicBezTo>
                      <a:cubicBezTo>
                        <a:pt x="26868" y="41562"/>
                        <a:pt x="24796" y="40108"/>
                        <a:pt x="23911" y="38019"/>
                      </a:cubicBezTo>
                      <a:cubicBezTo>
                        <a:pt x="23008" y="37785"/>
                        <a:pt x="21755" y="37435"/>
                        <a:pt x="21304" y="37284"/>
                      </a:cubicBezTo>
                      <a:cubicBezTo>
                        <a:pt x="13000" y="34444"/>
                        <a:pt x="7169" y="28980"/>
                        <a:pt x="4295" y="20676"/>
                      </a:cubicBezTo>
                      <a:cubicBezTo>
                        <a:pt x="3676" y="18855"/>
                        <a:pt x="3877" y="16632"/>
                        <a:pt x="4178" y="14661"/>
                      </a:cubicBezTo>
                      <a:cubicBezTo>
                        <a:pt x="4545" y="12355"/>
                        <a:pt x="6484" y="11152"/>
                        <a:pt x="9240" y="11135"/>
                      </a:cubicBezTo>
                      <a:cubicBezTo>
                        <a:pt x="11160" y="11114"/>
                        <a:pt x="13082" y="11108"/>
                        <a:pt x="15006" y="11108"/>
                      </a:cubicBezTo>
                      <a:cubicBezTo>
                        <a:pt x="17571" y="11108"/>
                        <a:pt x="20139" y="11119"/>
                        <a:pt x="22708" y="11119"/>
                      </a:cubicBezTo>
                      <a:cubicBezTo>
                        <a:pt x="27605" y="11119"/>
                        <a:pt x="32503" y="11184"/>
                        <a:pt x="37398" y="11184"/>
                      </a:cubicBezTo>
                      <a:cubicBezTo>
                        <a:pt x="40735" y="11184"/>
                        <a:pt x="44070" y="11153"/>
                        <a:pt x="47403" y="11052"/>
                      </a:cubicBezTo>
                      <a:cubicBezTo>
                        <a:pt x="47618" y="11045"/>
                        <a:pt x="47828" y="11042"/>
                        <a:pt x="48032" y="11042"/>
                      </a:cubicBezTo>
                      <a:close/>
                      <a:moveTo>
                        <a:pt x="3877" y="28612"/>
                      </a:moveTo>
                      <a:cubicBezTo>
                        <a:pt x="7553" y="34878"/>
                        <a:pt x="18848" y="42297"/>
                        <a:pt x="29307" y="42313"/>
                      </a:cubicBezTo>
                      <a:cubicBezTo>
                        <a:pt x="29326" y="42313"/>
                        <a:pt x="29344" y="42313"/>
                        <a:pt x="29362" y="42313"/>
                      </a:cubicBezTo>
                      <a:cubicBezTo>
                        <a:pt x="39813" y="42313"/>
                        <a:pt x="48250" y="37537"/>
                        <a:pt x="54755" y="29030"/>
                      </a:cubicBezTo>
                      <a:lnTo>
                        <a:pt x="54788" y="30317"/>
                      </a:lnTo>
                      <a:cubicBezTo>
                        <a:pt x="54788" y="30534"/>
                        <a:pt x="54805" y="30751"/>
                        <a:pt x="54805" y="30918"/>
                      </a:cubicBezTo>
                      <a:cubicBezTo>
                        <a:pt x="54821" y="35680"/>
                        <a:pt x="54788" y="40442"/>
                        <a:pt x="54855" y="45204"/>
                      </a:cubicBezTo>
                      <a:cubicBezTo>
                        <a:pt x="54872" y="47159"/>
                        <a:pt x="53969" y="47844"/>
                        <a:pt x="52115" y="47844"/>
                      </a:cubicBezTo>
                      <a:cubicBezTo>
                        <a:pt x="44554" y="47827"/>
                        <a:pt x="36998" y="47823"/>
                        <a:pt x="29443" y="47823"/>
                      </a:cubicBezTo>
                      <a:cubicBezTo>
                        <a:pt x="21889" y="47823"/>
                        <a:pt x="14337" y="47827"/>
                        <a:pt x="6784" y="47827"/>
                      </a:cubicBezTo>
                      <a:cubicBezTo>
                        <a:pt x="4412" y="47827"/>
                        <a:pt x="3894" y="47276"/>
                        <a:pt x="3894" y="44920"/>
                      </a:cubicBezTo>
                      <a:cubicBezTo>
                        <a:pt x="3877" y="40709"/>
                        <a:pt x="3877" y="32973"/>
                        <a:pt x="3877" y="30484"/>
                      </a:cubicBezTo>
                      <a:lnTo>
                        <a:pt x="3877" y="28846"/>
                      </a:lnTo>
                      <a:lnTo>
                        <a:pt x="3877" y="28612"/>
                      </a:lnTo>
                      <a:close/>
                      <a:moveTo>
                        <a:pt x="51079" y="51704"/>
                      </a:moveTo>
                      <a:cubicBezTo>
                        <a:pt x="51146" y="53675"/>
                        <a:pt x="50227" y="54644"/>
                        <a:pt x="48489" y="54811"/>
                      </a:cubicBezTo>
                      <a:cubicBezTo>
                        <a:pt x="48031" y="54854"/>
                        <a:pt x="47566" y="54867"/>
                        <a:pt x="47100" y="54867"/>
                      </a:cubicBezTo>
                      <a:cubicBezTo>
                        <a:pt x="46477" y="54867"/>
                        <a:pt x="45851" y="54845"/>
                        <a:pt x="45231" y="54845"/>
                      </a:cubicBezTo>
                      <a:lnTo>
                        <a:pt x="11145" y="54845"/>
                      </a:lnTo>
                      <a:cubicBezTo>
                        <a:pt x="8672" y="54828"/>
                        <a:pt x="7987" y="54210"/>
                        <a:pt x="7703" y="51704"/>
                      </a:cubicBezTo>
                      <a:close/>
                      <a:moveTo>
                        <a:pt x="28501" y="0"/>
                      </a:moveTo>
                      <a:cubicBezTo>
                        <a:pt x="27958" y="0"/>
                        <a:pt x="27414" y="2"/>
                        <a:pt x="26868" y="7"/>
                      </a:cubicBezTo>
                      <a:cubicBezTo>
                        <a:pt x="22908" y="41"/>
                        <a:pt x="20485" y="1946"/>
                        <a:pt x="19700" y="5855"/>
                      </a:cubicBezTo>
                      <a:cubicBezTo>
                        <a:pt x="19472" y="7045"/>
                        <a:pt x="19005" y="7377"/>
                        <a:pt x="17928" y="7377"/>
                      </a:cubicBezTo>
                      <a:cubicBezTo>
                        <a:pt x="17901" y="7377"/>
                        <a:pt x="17873" y="7376"/>
                        <a:pt x="17845" y="7376"/>
                      </a:cubicBezTo>
                      <a:cubicBezTo>
                        <a:pt x="16383" y="7351"/>
                        <a:pt x="14917" y="7343"/>
                        <a:pt x="13451" y="7343"/>
                      </a:cubicBezTo>
                      <a:cubicBezTo>
                        <a:pt x="11985" y="7343"/>
                        <a:pt x="10519" y="7351"/>
                        <a:pt x="9057" y="7359"/>
                      </a:cubicBezTo>
                      <a:cubicBezTo>
                        <a:pt x="3860" y="7409"/>
                        <a:pt x="268" y="10534"/>
                        <a:pt x="184" y="15713"/>
                      </a:cubicBezTo>
                      <a:cubicBezTo>
                        <a:pt x="1" y="25789"/>
                        <a:pt x="118" y="35864"/>
                        <a:pt x="134" y="45922"/>
                      </a:cubicBezTo>
                      <a:cubicBezTo>
                        <a:pt x="134" y="48061"/>
                        <a:pt x="1070" y="49682"/>
                        <a:pt x="2858" y="50885"/>
                      </a:cubicBezTo>
                      <a:cubicBezTo>
                        <a:pt x="3342" y="51186"/>
                        <a:pt x="3743" y="51887"/>
                        <a:pt x="3827" y="52456"/>
                      </a:cubicBezTo>
                      <a:cubicBezTo>
                        <a:pt x="4462" y="56599"/>
                        <a:pt x="6768" y="58638"/>
                        <a:pt x="11012" y="58671"/>
                      </a:cubicBezTo>
                      <a:cubicBezTo>
                        <a:pt x="11736" y="58682"/>
                        <a:pt x="12461" y="58686"/>
                        <a:pt x="13188" y="58686"/>
                      </a:cubicBezTo>
                      <a:cubicBezTo>
                        <a:pt x="14641" y="58686"/>
                        <a:pt x="16097" y="58671"/>
                        <a:pt x="17545" y="58671"/>
                      </a:cubicBezTo>
                      <a:cubicBezTo>
                        <a:pt x="24217" y="58671"/>
                        <a:pt x="30882" y="58679"/>
                        <a:pt x="37549" y="58679"/>
                      </a:cubicBezTo>
                      <a:cubicBezTo>
                        <a:pt x="40883" y="58679"/>
                        <a:pt x="44217" y="58677"/>
                        <a:pt x="47553" y="58671"/>
                      </a:cubicBezTo>
                      <a:cubicBezTo>
                        <a:pt x="52081" y="58671"/>
                        <a:pt x="54220" y="56766"/>
                        <a:pt x="54988" y="52272"/>
                      </a:cubicBezTo>
                      <a:cubicBezTo>
                        <a:pt x="55072" y="51754"/>
                        <a:pt x="55473" y="51152"/>
                        <a:pt x="55907" y="50868"/>
                      </a:cubicBezTo>
                      <a:cubicBezTo>
                        <a:pt x="57946" y="49548"/>
                        <a:pt x="58648" y="47694"/>
                        <a:pt x="58648" y="45321"/>
                      </a:cubicBezTo>
                      <a:cubicBezTo>
                        <a:pt x="58581" y="35663"/>
                        <a:pt x="58631" y="26006"/>
                        <a:pt x="58614" y="16348"/>
                      </a:cubicBezTo>
                      <a:cubicBezTo>
                        <a:pt x="58614" y="10868"/>
                        <a:pt x="55189" y="7393"/>
                        <a:pt x="49742" y="7359"/>
                      </a:cubicBezTo>
                      <a:cubicBezTo>
                        <a:pt x="48606" y="7354"/>
                        <a:pt x="47471" y="7352"/>
                        <a:pt x="46334" y="7352"/>
                      </a:cubicBezTo>
                      <a:cubicBezTo>
                        <a:pt x="44059" y="7352"/>
                        <a:pt x="41772" y="7359"/>
                        <a:pt x="39433" y="7359"/>
                      </a:cubicBezTo>
                      <a:cubicBezTo>
                        <a:pt x="39282" y="6808"/>
                        <a:pt x="39199" y="6557"/>
                        <a:pt x="39149" y="6290"/>
                      </a:cubicBezTo>
                      <a:cubicBezTo>
                        <a:pt x="38363" y="1996"/>
                        <a:pt x="36074" y="41"/>
                        <a:pt x="31764" y="7"/>
                      </a:cubicBezTo>
                      <a:cubicBezTo>
                        <a:pt x="30672" y="7"/>
                        <a:pt x="29588" y="0"/>
                        <a:pt x="28501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64"/>
                <p:cNvSpPr/>
                <p:nvPr/>
              </p:nvSpPr>
              <p:spPr>
                <a:xfrm>
                  <a:off x="1503775" y="2828875"/>
                  <a:ext cx="1274900" cy="4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96" h="19232" extrusionOk="0">
                      <a:moveTo>
                        <a:pt x="1" y="0"/>
                      </a:moveTo>
                      <a:lnTo>
                        <a:pt x="1" y="234"/>
                      </a:lnTo>
                      <a:lnTo>
                        <a:pt x="1" y="1070"/>
                      </a:lnTo>
                      <a:lnTo>
                        <a:pt x="1" y="1872"/>
                      </a:lnTo>
                      <a:cubicBezTo>
                        <a:pt x="1" y="4361"/>
                        <a:pt x="1" y="12097"/>
                        <a:pt x="18" y="16325"/>
                      </a:cubicBezTo>
                      <a:cubicBezTo>
                        <a:pt x="18" y="18664"/>
                        <a:pt x="536" y="19215"/>
                        <a:pt x="2908" y="19215"/>
                      </a:cubicBezTo>
                      <a:cubicBezTo>
                        <a:pt x="10461" y="19215"/>
                        <a:pt x="18017" y="19211"/>
                        <a:pt x="25573" y="19211"/>
                      </a:cubicBezTo>
                      <a:cubicBezTo>
                        <a:pt x="33130" y="19211"/>
                        <a:pt x="40686" y="19215"/>
                        <a:pt x="48239" y="19232"/>
                      </a:cubicBezTo>
                      <a:cubicBezTo>
                        <a:pt x="50110" y="19232"/>
                        <a:pt x="50996" y="18547"/>
                        <a:pt x="50979" y="16592"/>
                      </a:cubicBezTo>
                      <a:cubicBezTo>
                        <a:pt x="50929" y="11830"/>
                        <a:pt x="50945" y="7068"/>
                        <a:pt x="50929" y="2306"/>
                      </a:cubicBezTo>
                      <a:cubicBezTo>
                        <a:pt x="50929" y="2139"/>
                        <a:pt x="50912" y="1939"/>
                        <a:pt x="50912" y="1705"/>
                      </a:cubicBezTo>
                      <a:cubicBezTo>
                        <a:pt x="50895" y="1287"/>
                        <a:pt x="50879" y="819"/>
                        <a:pt x="50879" y="418"/>
                      </a:cubicBezTo>
                      <a:cubicBezTo>
                        <a:pt x="44374" y="8925"/>
                        <a:pt x="35937" y="13701"/>
                        <a:pt x="25486" y="13701"/>
                      </a:cubicBezTo>
                      <a:cubicBezTo>
                        <a:pt x="25468" y="13701"/>
                        <a:pt x="25450" y="13701"/>
                        <a:pt x="25431" y="13701"/>
                      </a:cubicBezTo>
                      <a:cubicBezTo>
                        <a:pt x="14972" y="13685"/>
                        <a:pt x="3677" y="6266"/>
                        <a:pt x="1" y="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64"/>
                <p:cNvSpPr/>
                <p:nvPr/>
              </p:nvSpPr>
              <p:spPr>
                <a:xfrm>
                  <a:off x="1599450" y="3406150"/>
                  <a:ext cx="108607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43" h="3164" extrusionOk="0">
                      <a:moveTo>
                        <a:pt x="0" y="1"/>
                      </a:moveTo>
                      <a:cubicBezTo>
                        <a:pt x="284" y="2507"/>
                        <a:pt x="969" y="3125"/>
                        <a:pt x="3442" y="3142"/>
                      </a:cubicBezTo>
                      <a:lnTo>
                        <a:pt x="37528" y="3142"/>
                      </a:lnTo>
                      <a:cubicBezTo>
                        <a:pt x="38148" y="3142"/>
                        <a:pt x="38774" y="3164"/>
                        <a:pt x="39397" y="3164"/>
                      </a:cubicBezTo>
                      <a:cubicBezTo>
                        <a:pt x="39863" y="3164"/>
                        <a:pt x="40328" y="3151"/>
                        <a:pt x="40786" y="3108"/>
                      </a:cubicBezTo>
                      <a:cubicBezTo>
                        <a:pt x="42524" y="2941"/>
                        <a:pt x="43443" y="1972"/>
                        <a:pt x="43376" y="1"/>
                      </a:cubicBezTo>
                      <a:close/>
                    </a:path>
                  </a:pathLst>
                </a:custGeom>
                <a:solidFill>
                  <a:srgbClr val="3D85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64"/>
                <p:cNvSpPr/>
                <p:nvPr/>
              </p:nvSpPr>
              <p:spPr>
                <a:xfrm>
                  <a:off x="1992925" y="2206275"/>
                  <a:ext cx="297025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1" h="3551" extrusionOk="0">
                      <a:moveTo>
                        <a:pt x="5941" y="0"/>
                      </a:moveTo>
                      <a:cubicBezTo>
                        <a:pt x="4855" y="0"/>
                        <a:pt x="3768" y="42"/>
                        <a:pt x="2691" y="126"/>
                      </a:cubicBezTo>
                      <a:cubicBezTo>
                        <a:pt x="836" y="259"/>
                        <a:pt x="1" y="1630"/>
                        <a:pt x="318" y="3551"/>
                      </a:cubicBezTo>
                      <a:lnTo>
                        <a:pt x="11847" y="3551"/>
                      </a:lnTo>
                      <a:cubicBezTo>
                        <a:pt x="11881" y="1462"/>
                        <a:pt x="10962" y="276"/>
                        <a:pt x="9190" y="126"/>
                      </a:cubicBezTo>
                      <a:cubicBezTo>
                        <a:pt x="8113" y="42"/>
                        <a:pt x="7027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64"/>
                <p:cNvSpPr/>
                <p:nvPr/>
              </p:nvSpPr>
              <p:spPr>
                <a:xfrm>
                  <a:off x="2076050" y="2943750"/>
                  <a:ext cx="125350" cy="1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4" h="5013" extrusionOk="0">
                      <a:moveTo>
                        <a:pt x="2507" y="0"/>
                      </a:moveTo>
                      <a:cubicBezTo>
                        <a:pt x="1989" y="0"/>
                        <a:pt x="1504" y="167"/>
                        <a:pt x="1103" y="435"/>
                      </a:cubicBezTo>
                      <a:cubicBezTo>
                        <a:pt x="502" y="836"/>
                        <a:pt x="84" y="1487"/>
                        <a:pt x="17" y="2256"/>
                      </a:cubicBezTo>
                      <a:cubicBezTo>
                        <a:pt x="1" y="2340"/>
                        <a:pt x="1" y="2423"/>
                        <a:pt x="1" y="2507"/>
                      </a:cubicBezTo>
                      <a:cubicBezTo>
                        <a:pt x="1" y="3893"/>
                        <a:pt x="1120" y="5013"/>
                        <a:pt x="2507" y="5013"/>
                      </a:cubicBezTo>
                      <a:cubicBezTo>
                        <a:pt x="2591" y="5013"/>
                        <a:pt x="2674" y="5013"/>
                        <a:pt x="2758" y="4996"/>
                      </a:cubicBezTo>
                      <a:cubicBezTo>
                        <a:pt x="3526" y="4929"/>
                        <a:pt x="4178" y="4512"/>
                        <a:pt x="4579" y="3910"/>
                      </a:cubicBezTo>
                      <a:cubicBezTo>
                        <a:pt x="4863" y="3509"/>
                        <a:pt x="5013" y="3025"/>
                        <a:pt x="5013" y="2507"/>
                      </a:cubicBezTo>
                      <a:cubicBezTo>
                        <a:pt x="5013" y="2423"/>
                        <a:pt x="5013" y="2340"/>
                        <a:pt x="4997" y="2256"/>
                      </a:cubicBezTo>
                      <a:cubicBezTo>
                        <a:pt x="4880" y="1070"/>
                        <a:pt x="3944" y="134"/>
                        <a:pt x="2758" y="17"/>
                      </a:cubicBezTo>
                      <a:cubicBezTo>
                        <a:pt x="2674" y="0"/>
                        <a:pt x="2591" y="0"/>
                        <a:pt x="25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64"/>
                <p:cNvSpPr/>
                <p:nvPr/>
              </p:nvSpPr>
              <p:spPr>
                <a:xfrm>
                  <a:off x="1992525" y="2860200"/>
                  <a:ext cx="292400" cy="29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6" h="11697" extrusionOk="0">
                      <a:moveTo>
                        <a:pt x="5848" y="3342"/>
                      </a:moveTo>
                      <a:cubicBezTo>
                        <a:pt x="5932" y="3342"/>
                        <a:pt x="6015" y="3342"/>
                        <a:pt x="6099" y="3359"/>
                      </a:cubicBezTo>
                      <a:cubicBezTo>
                        <a:pt x="7285" y="3476"/>
                        <a:pt x="8221" y="4412"/>
                        <a:pt x="8338" y="5598"/>
                      </a:cubicBezTo>
                      <a:cubicBezTo>
                        <a:pt x="8354" y="5682"/>
                        <a:pt x="8354" y="5765"/>
                        <a:pt x="8354" y="5849"/>
                      </a:cubicBezTo>
                      <a:cubicBezTo>
                        <a:pt x="8354" y="6367"/>
                        <a:pt x="8204" y="6851"/>
                        <a:pt x="7920" y="7252"/>
                      </a:cubicBezTo>
                      <a:cubicBezTo>
                        <a:pt x="7519" y="7854"/>
                        <a:pt x="6867" y="8271"/>
                        <a:pt x="6099" y="8338"/>
                      </a:cubicBezTo>
                      <a:cubicBezTo>
                        <a:pt x="6015" y="8355"/>
                        <a:pt x="5932" y="8355"/>
                        <a:pt x="5848" y="8355"/>
                      </a:cubicBezTo>
                      <a:cubicBezTo>
                        <a:pt x="4461" y="8355"/>
                        <a:pt x="3342" y="7235"/>
                        <a:pt x="3342" y="5849"/>
                      </a:cubicBezTo>
                      <a:cubicBezTo>
                        <a:pt x="3342" y="5765"/>
                        <a:pt x="3342" y="5682"/>
                        <a:pt x="3358" y="5598"/>
                      </a:cubicBezTo>
                      <a:cubicBezTo>
                        <a:pt x="3425" y="4829"/>
                        <a:pt x="3843" y="4178"/>
                        <a:pt x="4444" y="3777"/>
                      </a:cubicBezTo>
                      <a:cubicBezTo>
                        <a:pt x="4845" y="3493"/>
                        <a:pt x="5330" y="3342"/>
                        <a:pt x="5848" y="3342"/>
                      </a:cubicBezTo>
                      <a:close/>
                      <a:moveTo>
                        <a:pt x="5848" y="1"/>
                      </a:moveTo>
                      <a:cubicBezTo>
                        <a:pt x="2623" y="1"/>
                        <a:pt x="0" y="2624"/>
                        <a:pt x="0" y="5849"/>
                      </a:cubicBezTo>
                      <a:cubicBezTo>
                        <a:pt x="0" y="6667"/>
                        <a:pt x="167" y="7453"/>
                        <a:pt x="485" y="8154"/>
                      </a:cubicBezTo>
                      <a:cubicBezTo>
                        <a:pt x="1370" y="10243"/>
                        <a:pt x="3442" y="11697"/>
                        <a:pt x="5848" y="11697"/>
                      </a:cubicBezTo>
                      <a:cubicBezTo>
                        <a:pt x="8187" y="11697"/>
                        <a:pt x="10192" y="10326"/>
                        <a:pt x="11145" y="8338"/>
                      </a:cubicBezTo>
                      <a:cubicBezTo>
                        <a:pt x="11496" y="7586"/>
                        <a:pt x="11696" y="6734"/>
                        <a:pt x="11696" y="5849"/>
                      </a:cubicBezTo>
                      <a:cubicBezTo>
                        <a:pt x="11696" y="2624"/>
                        <a:pt x="9073" y="1"/>
                        <a:pt x="584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9" name="Google Shape;429;p64"/>
              <p:cNvGrpSpPr/>
              <p:nvPr/>
            </p:nvGrpSpPr>
            <p:grpSpPr>
              <a:xfrm>
                <a:off x="6166540" y="3184218"/>
                <a:ext cx="276057" cy="361910"/>
                <a:chOff x="4401475" y="2095375"/>
                <a:chExt cx="1148325" cy="1505450"/>
              </a:xfrm>
            </p:grpSpPr>
            <p:sp>
              <p:nvSpPr>
                <p:cNvPr id="430" name="Google Shape;430;p64"/>
                <p:cNvSpPr/>
                <p:nvPr/>
              </p:nvSpPr>
              <p:spPr>
                <a:xfrm>
                  <a:off x="4433225" y="2137150"/>
                  <a:ext cx="1062275" cy="14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91" h="56024" extrusionOk="0">
                      <a:moveTo>
                        <a:pt x="0" y="0"/>
                      </a:moveTo>
                      <a:lnTo>
                        <a:pt x="0" y="56024"/>
                      </a:lnTo>
                      <a:lnTo>
                        <a:pt x="42490" y="56024"/>
                      </a:lnTo>
                      <a:lnTo>
                        <a:pt x="424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64"/>
                <p:cNvSpPr/>
                <p:nvPr/>
              </p:nvSpPr>
              <p:spPr>
                <a:xfrm>
                  <a:off x="4604075" y="2304225"/>
                  <a:ext cx="741025" cy="33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41" h="13535" extrusionOk="0">
                      <a:moveTo>
                        <a:pt x="0" y="1"/>
                      </a:moveTo>
                      <a:lnTo>
                        <a:pt x="0" y="13534"/>
                      </a:lnTo>
                      <a:lnTo>
                        <a:pt x="29641" y="13534"/>
                      </a:lnTo>
                      <a:lnTo>
                        <a:pt x="29641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64"/>
                <p:cNvSpPr/>
                <p:nvPr/>
              </p:nvSpPr>
              <p:spPr>
                <a:xfrm>
                  <a:off x="4604075" y="2810075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1"/>
                      </a:moveTo>
                      <a:lnTo>
                        <a:pt x="0" y="4478"/>
                      </a:lnTo>
                      <a:lnTo>
                        <a:pt x="7368" y="4478"/>
                      </a:lnTo>
                      <a:lnTo>
                        <a:pt x="7368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64"/>
                <p:cNvSpPr/>
                <p:nvPr/>
              </p:nvSpPr>
              <p:spPr>
                <a:xfrm>
                  <a:off x="4883525" y="2810075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1"/>
                      </a:moveTo>
                      <a:lnTo>
                        <a:pt x="0" y="4478"/>
                      </a:lnTo>
                      <a:lnTo>
                        <a:pt x="7369" y="4478"/>
                      </a:lnTo>
                      <a:lnTo>
                        <a:pt x="7369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64"/>
                <p:cNvSpPr/>
                <p:nvPr/>
              </p:nvSpPr>
              <p:spPr>
                <a:xfrm>
                  <a:off x="4604075" y="3050250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1"/>
                      </a:moveTo>
                      <a:lnTo>
                        <a:pt x="0" y="4479"/>
                      </a:lnTo>
                      <a:lnTo>
                        <a:pt x="7368" y="4479"/>
                      </a:lnTo>
                      <a:lnTo>
                        <a:pt x="7368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64"/>
                <p:cNvSpPr/>
                <p:nvPr/>
              </p:nvSpPr>
              <p:spPr>
                <a:xfrm>
                  <a:off x="4883525" y="3050250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1"/>
                      </a:moveTo>
                      <a:lnTo>
                        <a:pt x="0" y="4479"/>
                      </a:lnTo>
                      <a:lnTo>
                        <a:pt x="7369" y="4479"/>
                      </a:lnTo>
                      <a:lnTo>
                        <a:pt x="7369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64"/>
                <p:cNvSpPr/>
                <p:nvPr/>
              </p:nvSpPr>
              <p:spPr>
                <a:xfrm>
                  <a:off x="4604075" y="3287950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7368" y="4478"/>
                      </a:lnTo>
                      <a:lnTo>
                        <a:pt x="7368" y="0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64"/>
                <p:cNvSpPr/>
                <p:nvPr/>
              </p:nvSpPr>
              <p:spPr>
                <a:xfrm>
                  <a:off x="4883525" y="3287950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0" y="0"/>
                      </a:moveTo>
                      <a:lnTo>
                        <a:pt x="0" y="4478"/>
                      </a:lnTo>
                      <a:lnTo>
                        <a:pt x="7369" y="4478"/>
                      </a:lnTo>
                      <a:lnTo>
                        <a:pt x="7369" y="0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64"/>
                <p:cNvSpPr/>
                <p:nvPr/>
              </p:nvSpPr>
              <p:spPr>
                <a:xfrm>
                  <a:off x="5160875" y="2810075"/>
                  <a:ext cx="184225" cy="11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4479" extrusionOk="0">
                      <a:moveTo>
                        <a:pt x="1" y="1"/>
                      </a:moveTo>
                      <a:lnTo>
                        <a:pt x="1" y="4478"/>
                      </a:lnTo>
                      <a:lnTo>
                        <a:pt x="7369" y="4478"/>
                      </a:lnTo>
                      <a:lnTo>
                        <a:pt x="7369" y="1"/>
                      </a:lnTo>
                      <a:close/>
                    </a:path>
                  </a:pathLst>
                </a:custGeom>
                <a:solidFill>
                  <a:srgbClr val="9FC5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64"/>
                <p:cNvSpPr/>
                <p:nvPr/>
              </p:nvSpPr>
              <p:spPr>
                <a:xfrm>
                  <a:off x="5160875" y="3050250"/>
                  <a:ext cx="184225" cy="3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9" h="13619" extrusionOk="0">
                      <a:moveTo>
                        <a:pt x="1" y="1"/>
                      </a:moveTo>
                      <a:lnTo>
                        <a:pt x="1" y="13618"/>
                      </a:lnTo>
                      <a:lnTo>
                        <a:pt x="7369" y="13618"/>
                      </a:lnTo>
                      <a:lnTo>
                        <a:pt x="7369" y="1"/>
                      </a:lnTo>
                      <a:close/>
                    </a:path>
                  </a:pathLst>
                </a:custGeom>
                <a:solidFill>
                  <a:srgbClr val="6FA8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64"/>
                <p:cNvSpPr/>
                <p:nvPr/>
              </p:nvSpPr>
              <p:spPr>
                <a:xfrm>
                  <a:off x="4401475" y="2095375"/>
                  <a:ext cx="1148325" cy="150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3" h="60218" extrusionOk="0">
                      <a:moveTo>
                        <a:pt x="41187" y="3091"/>
                      </a:moveTo>
                      <a:cubicBezTo>
                        <a:pt x="41187" y="3091"/>
                        <a:pt x="41672" y="3108"/>
                        <a:pt x="42089" y="3325"/>
                      </a:cubicBezTo>
                      <a:cubicBezTo>
                        <a:pt x="42440" y="3509"/>
                        <a:pt x="42824" y="3827"/>
                        <a:pt x="42824" y="4729"/>
                      </a:cubicBezTo>
                      <a:lnTo>
                        <a:pt x="42824" y="55489"/>
                      </a:lnTo>
                      <a:cubicBezTo>
                        <a:pt x="42824" y="55489"/>
                        <a:pt x="42808" y="55974"/>
                        <a:pt x="42590" y="56392"/>
                      </a:cubicBezTo>
                      <a:cubicBezTo>
                        <a:pt x="42407" y="56742"/>
                        <a:pt x="42089" y="57127"/>
                        <a:pt x="41187" y="57127"/>
                      </a:cubicBezTo>
                      <a:lnTo>
                        <a:pt x="4695" y="57127"/>
                      </a:lnTo>
                      <a:cubicBezTo>
                        <a:pt x="4695" y="57127"/>
                        <a:pt x="4228" y="57110"/>
                        <a:pt x="3810" y="56893"/>
                      </a:cubicBezTo>
                      <a:cubicBezTo>
                        <a:pt x="3442" y="56709"/>
                        <a:pt x="3075" y="56392"/>
                        <a:pt x="3075" y="55489"/>
                      </a:cubicBezTo>
                      <a:lnTo>
                        <a:pt x="3075" y="4729"/>
                      </a:lnTo>
                      <a:cubicBezTo>
                        <a:pt x="3075" y="4729"/>
                        <a:pt x="3091" y="4244"/>
                        <a:pt x="3309" y="3827"/>
                      </a:cubicBezTo>
                      <a:cubicBezTo>
                        <a:pt x="3492" y="3476"/>
                        <a:pt x="3810" y="3091"/>
                        <a:pt x="4712" y="3091"/>
                      </a:cubicBezTo>
                      <a:close/>
                      <a:moveTo>
                        <a:pt x="4729" y="0"/>
                      </a:moveTo>
                      <a:cubicBezTo>
                        <a:pt x="1253" y="0"/>
                        <a:pt x="0" y="2824"/>
                        <a:pt x="0" y="4729"/>
                      </a:cubicBezTo>
                      <a:lnTo>
                        <a:pt x="0" y="55489"/>
                      </a:lnTo>
                      <a:cubicBezTo>
                        <a:pt x="0" y="58965"/>
                        <a:pt x="2824" y="60218"/>
                        <a:pt x="4729" y="60218"/>
                      </a:cubicBezTo>
                      <a:lnTo>
                        <a:pt x="41220" y="60218"/>
                      </a:lnTo>
                      <a:cubicBezTo>
                        <a:pt x="44662" y="60218"/>
                        <a:pt x="45916" y="57394"/>
                        <a:pt x="45932" y="55489"/>
                      </a:cubicBezTo>
                      <a:lnTo>
                        <a:pt x="45932" y="4729"/>
                      </a:lnTo>
                      <a:cubicBezTo>
                        <a:pt x="45932" y="1253"/>
                        <a:pt x="43108" y="0"/>
                        <a:pt x="41220" y="0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64"/>
                <p:cNvSpPr/>
                <p:nvPr/>
              </p:nvSpPr>
              <p:spPr>
                <a:xfrm>
                  <a:off x="4576900" y="2787100"/>
                  <a:ext cx="241475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9" h="6484" extrusionOk="0">
                      <a:moveTo>
                        <a:pt x="7219" y="1722"/>
                      </a:moveTo>
                      <a:cubicBezTo>
                        <a:pt x="7687" y="1722"/>
                        <a:pt x="7938" y="1972"/>
                        <a:pt x="7938" y="2457"/>
                      </a:cubicBezTo>
                      <a:lnTo>
                        <a:pt x="7938" y="4011"/>
                      </a:lnTo>
                      <a:cubicBezTo>
                        <a:pt x="7921" y="4495"/>
                        <a:pt x="7687" y="4746"/>
                        <a:pt x="7219" y="4746"/>
                      </a:cubicBezTo>
                      <a:lnTo>
                        <a:pt x="2474" y="4746"/>
                      </a:lnTo>
                      <a:cubicBezTo>
                        <a:pt x="1989" y="4729"/>
                        <a:pt x="1739" y="4495"/>
                        <a:pt x="1739" y="4011"/>
                      </a:cubicBezTo>
                      <a:lnTo>
                        <a:pt x="1739" y="2457"/>
                      </a:lnTo>
                      <a:cubicBezTo>
                        <a:pt x="1755" y="1972"/>
                        <a:pt x="1989" y="1722"/>
                        <a:pt x="2474" y="1722"/>
                      </a:cubicBezTo>
                      <a:close/>
                      <a:moveTo>
                        <a:pt x="2457" y="1"/>
                      </a:moveTo>
                      <a:cubicBezTo>
                        <a:pt x="653" y="1"/>
                        <a:pt x="1" y="1471"/>
                        <a:pt x="1" y="2457"/>
                      </a:cubicBezTo>
                      <a:lnTo>
                        <a:pt x="1" y="4044"/>
                      </a:lnTo>
                      <a:cubicBezTo>
                        <a:pt x="1" y="5832"/>
                        <a:pt x="1471" y="6484"/>
                        <a:pt x="2457" y="6484"/>
                      </a:cubicBezTo>
                      <a:lnTo>
                        <a:pt x="7219" y="6484"/>
                      </a:lnTo>
                      <a:cubicBezTo>
                        <a:pt x="9007" y="6484"/>
                        <a:pt x="9659" y="5013"/>
                        <a:pt x="9659" y="4044"/>
                      </a:cubicBezTo>
                      <a:lnTo>
                        <a:pt x="9659" y="2457"/>
                      </a:lnTo>
                      <a:cubicBezTo>
                        <a:pt x="9659" y="652"/>
                        <a:pt x="8188" y="1"/>
                        <a:pt x="7219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64"/>
                <p:cNvSpPr/>
                <p:nvPr/>
              </p:nvSpPr>
              <p:spPr>
                <a:xfrm>
                  <a:off x="4576900" y="3024775"/>
                  <a:ext cx="241475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9" h="6484" extrusionOk="0">
                      <a:moveTo>
                        <a:pt x="7219" y="1738"/>
                      </a:moveTo>
                      <a:cubicBezTo>
                        <a:pt x="7687" y="1738"/>
                        <a:pt x="7938" y="1989"/>
                        <a:pt x="7938" y="2474"/>
                      </a:cubicBezTo>
                      <a:lnTo>
                        <a:pt x="7938" y="4028"/>
                      </a:lnTo>
                      <a:cubicBezTo>
                        <a:pt x="7921" y="4512"/>
                        <a:pt x="7687" y="4763"/>
                        <a:pt x="7219" y="4763"/>
                      </a:cubicBezTo>
                      <a:lnTo>
                        <a:pt x="2474" y="4763"/>
                      </a:lnTo>
                      <a:cubicBezTo>
                        <a:pt x="1989" y="4746"/>
                        <a:pt x="1739" y="4512"/>
                        <a:pt x="1739" y="4028"/>
                      </a:cubicBezTo>
                      <a:lnTo>
                        <a:pt x="1739" y="2474"/>
                      </a:lnTo>
                      <a:cubicBezTo>
                        <a:pt x="1755" y="1989"/>
                        <a:pt x="1989" y="1738"/>
                        <a:pt x="2474" y="1738"/>
                      </a:cubicBezTo>
                      <a:close/>
                      <a:moveTo>
                        <a:pt x="2457" y="1"/>
                      </a:moveTo>
                      <a:cubicBezTo>
                        <a:pt x="653" y="1"/>
                        <a:pt x="1" y="1471"/>
                        <a:pt x="1" y="2440"/>
                      </a:cubicBezTo>
                      <a:lnTo>
                        <a:pt x="1" y="4028"/>
                      </a:lnTo>
                      <a:cubicBezTo>
                        <a:pt x="1" y="5832"/>
                        <a:pt x="1471" y="6484"/>
                        <a:pt x="2457" y="6484"/>
                      </a:cubicBezTo>
                      <a:lnTo>
                        <a:pt x="7219" y="6484"/>
                      </a:lnTo>
                      <a:cubicBezTo>
                        <a:pt x="9007" y="6484"/>
                        <a:pt x="9659" y="5013"/>
                        <a:pt x="9659" y="4028"/>
                      </a:cubicBezTo>
                      <a:lnTo>
                        <a:pt x="9659" y="2440"/>
                      </a:lnTo>
                      <a:cubicBezTo>
                        <a:pt x="9659" y="652"/>
                        <a:pt x="8188" y="1"/>
                        <a:pt x="7219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64"/>
                <p:cNvSpPr/>
                <p:nvPr/>
              </p:nvSpPr>
              <p:spPr>
                <a:xfrm>
                  <a:off x="4576900" y="3262875"/>
                  <a:ext cx="241475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9" h="6484" extrusionOk="0">
                      <a:moveTo>
                        <a:pt x="7219" y="1722"/>
                      </a:moveTo>
                      <a:cubicBezTo>
                        <a:pt x="7687" y="1738"/>
                        <a:pt x="7938" y="1989"/>
                        <a:pt x="7938" y="2440"/>
                      </a:cubicBezTo>
                      <a:lnTo>
                        <a:pt x="7938" y="4011"/>
                      </a:lnTo>
                      <a:cubicBezTo>
                        <a:pt x="7921" y="4495"/>
                        <a:pt x="7687" y="4746"/>
                        <a:pt x="7219" y="4746"/>
                      </a:cubicBezTo>
                      <a:lnTo>
                        <a:pt x="2474" y="4746"/>
                      </a:lnTo>
                      <a:cubicBezTo>
                        <a:pt x="1989" y="4729"/>
                        <a:pt x="1739" y="4479"/>
                        <a:pt x="1739" y="4011"/>
                      </a:cubicBezTo>
                      <a:lnTo>
                        <a:pt x="1739" y="2440"/>
                      </a:lnTo>
                      <a:cubicBezTo>
                        <a:pt x="1755" y="1972"/>
                        <a:pt x="1989" y="1722"/>
                        <a:pt x="2474" y="1722"/>
                      </a:cubicBezTo>
                      <a:close/>
                      <a:moveTo>
                        <a:pt x="2457" y="1"/>
                      </a:moveTo>
                      <a:cubicBezTo>
                        <a:pt x="653" y="1"/>
                        <a:pt x="1" y="1471"/>
                        <a:pt x="1" y="2440"/>
                      </a:cubicBezTo>
                      <a:lnTo>
                        <a:pt x="1" y="4027"/>
                      </a:lnTo>
                      <a:cubicBezTo>
                        <a:pt x="1" y="5832"/>
                        <a:pt x="1471" y="6484"/>
                        <a:pt x="2457" y="6484"/>
                      </a:cubicBezTo>
                      <a:lnTo>
                        <a:pt x="7219" y="6484"/>
                      </a:lnTo>
                      <a:cubicBezTo>
                        <a:pt x="9007" y="6484"/>
                        <a:pt x="9659" y="5013"/>
                        <a:pt x="9659" y="4027"/>
                      </a:cubicBezTo>
                      <a:lnTo>
                        <a:pt x="9659" y="2440"/>
                      </a:lnTo>
                      <a:cubicBezTo>
                        <a:pt x="9659" y="652"/>
                        <a:pt x="8188" y="1"/>
                        <a:pt x="7219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64"/>
                <p:cNvSpPr/>
                <p:nvPr/>
              </p:nvSpPr>
              <p:spPr>
                <a:xfrm>
                  <a:off x="4854700" y="2787100"/>
                  <a:ext cx="241450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8" h="6484" extrusionOk="0">
                      <a:moveTo>
                        <a:pt x="7185" y="1722"/>
                      </a:moveTo>
                      <a:cubicBezTo>
                        <a:pt x="7686" y="1722"/>
                        <a:pt x="7937" y="1972"/>
                        <a:pt x="7920" y="2457"/>
                      </a:cubicBezTo>
                      <a:lnTo>
                        <a:pt x="7920" y="4011"/>
                      </a:lnTo>
                      <a:cubicBezTo>
                        <a:pt x="7903" y="4495"/>
                        <a:pt x="7669" y="4746"/>
                        <a:pt x="7185" y="4746"/>
                      </a:cubicBezTo>
                      <a:lnTo>
                        <a:pt x="2456" y="4746"/>
                      </a:lnTo>
                      <a:cubicBezTo>
                        <a:pt x="1972" y="4729"/>
                        <a:pt x="1721" y="4495"/>
                        <a:pt x="1721" y="4011"/>
                      </a:cubicBezTo>
                      <a:lnTo>
                        <a:pt x="1721" y="2457"/>
                      </a:lnTo>
                      <a:cubicBezTo>
                        <a:pt x="1738" y="1972"/>
                        <a:pt x="1988" y="1722"/>
                        <a:pt x="2456" y="1722"/>
                      </a:cubicBezTo>
                      <a:close/>
                      <a:moveTo>
                        <a:pt x="2456" y="1"/>
                      </a:moveTo>
                      <a:cubicBezTo>
                        <a:pt x="652" y="1"/>
                        <a:pt x="0" y="1471"/>
                        <a:pt x="0" y="2457"/>
                      </a:cubicBezTo>
                      <a:lnTo>
                        <a:pt x="0" y="4044"/>
                      </a:lnTo>
                      <a:cubicBezTo>
                        <a:pt x="0" y="5832"/>
                        <a:pt x="1471" y="6484"/>
                        <a:pt x="2456" y="6484"/>
                      </a:cubicBezTo>
                      <a:lnTo>
                        <a:pt x="7218" y="6484"/>
                      </a:lnTo>
                      <a:cubicBezTo>
                        <a:pt x="9006" y="6484"/>
                        <a:pt x="9658" y="5013"/>
                        <a:pt x="9658" y="4044"/>
                      </a:cubicBezTo>
                      <a:lnTo>
                        <a:pt x="9658" y="2457"/>
                      </a:lnTo>
                      <a:cubicBezTo>
                        <a:pt x="9658" y="652"/>
                        <a:pt x="8187" y="1"/>
                        <a:pt x="721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64"/>
                <p:cNvSpPr/>
                <p:nvPr/>
              </p:nvSpPr>
              <p:spPr>
                <a:xfrm>
                  <a:off x="5132475" y="2787100"/>
                  <a:ext cx="241450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8" h="6484" extrusionOk="0">
                      <a:moveTo>
                        <a:pt x="7185" y="1722"/>
                      </a:moveTo>
                      <a:cubicBezTo>
                        <a:pt x="7686" y="1722"/>
                        <a:pt x="7937" y="1972"/>
                        <a:pt x="7920" y="2457"/>
                      </a:cubicBezTo>
                      <a:lnTo>
                        <a:pt x="7920" y="4011"/>
                      </a:lnTo>
                      <a:cubicBezTo>
                        <a:pt x="7904" y="4495"/>
                        <a:pt x="7670" y="4746"/>
                        <a:pt x="7185" y="4746"/>
                      </a:cubicBezTo>
                      <a:lnTo>
                        <a:pt x="2457" y="4746"/>
                      </a:lnTo>
                      <a:cubicBezTo>
                        <a:pt x="1972" y="4729"/>
                        <a:pt x="1721" y="4495"/>
                        <a:pt x="1721" y="4011"/>
                      </a:cubicBezTo>
                      <a:lnTo>
                        <a:pt x="1721" y="2457"/>
                      </a:lnTo>
                      <a:cubicBezTo>
                        <a:pt x="1738" y="1972"/>
                        <a:pt x="1972" y="1722"/>
                        <a:pt x="2457" y="1722"/>
                      </a:cubicBezTo>
                      <a:close/>
                      <a:moveTo>
                        <a:pt x="2457" y="1"/>
                      </a:moveTo>
                      <a:cubicBezTo>
                        <a:pt x="652" y="1"/>
                        <a:pt x="0" y="1471"/>
                        <a:pt x="0" y="2457"/>
                      </a:cubicBezTo>
                      <a:lnTo>
                        <a:pt x="0" y="4044"/>
                      </a:lnTo>
                      <a:cubicBezTo>
                        <a:pt x="0" y="5832"/>
                        <a:pt x="1471" y="6484"/>
                        <a:pt x="2457" y="6484"/>
                      </a:cubicBezTo>
                      <a:lnTo>
                        <a:pt x="7218" y="6484"/>
                      </a:lnTo>
                      <a:cubicBezTo>
                        <a:pt x="9006" y="6484"/>
                        <a:pt x="9658" y="5013"/>
                        <a:pt x="9658" y="4044"/>
                      </a:cubicBezTo>
                      <a:lnTo>
                        <a:pt x="9658" y="2457"/>
                      </a:lnTo>
                      <a:cubicBezTo>
                        <a:pt x="9658" y="652"/>
                        <a:pt x="8188" y="1"/>
                        <a:pt x="721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64"/>
                <p:cNvSpPr/>
                <p:nvPr/>
              </p:nvSpPr>
              <p:spPr>
                <a:xfrm>
                  <a:off x="4854700" y="3024775"/>
                  <a:ext cx="241450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8" h="6484" extrusionOk="0">
                      <a:moveTo>
                        <a:pt x="7185" y="1738"/>
                      </a:moveTo>
                      <a:cubicBezTo>
                        <a:pt x="7686" y="1738"/>
                        <a:pt x="7937" y="1989"/>
                        <a:pt x="7920" y="2474"/>
                      </a:cubicBezTo>
                      <a:lnTo>
                        <a:pt x="7920" y="4028"/>
                      </a:lnTo>
                      <a:cubicBezTo>
                        <a:pt x="7903" y="4512"/>
                        <a:pt x="7669" y="4763"/>
                        <a:pt x="7185" y="4763"/>
                      </a:cubicBezTo>
                      <a:lnTo>
                        <a:pt x="2456" y="4763"/>
                      </a:lnTo>
                      <a:cubicBezTo>
                        <a:pt x="1972" y="4746"/>
                        <a:pt x="1721" y="4512"/>
                        <a:pt x="1721" y="4028"/>
                      </a:cubicBezTo>
                      <a:lnTo>
                        <a:pt x="1721" y="2474"/>
                      </a:lnTo>
                      <a:cubicBezTo>
                        <a:pt x="1738" y="1989"/>
                        <a:pt x="1988" y="1738"/>
                        <a:pt x="2456" y="1738"/>
                      </a:cubicBezTo>
                      <a:close/>
                      <a:moveTo>
                        <a:pt x="2456" y="1"/>
                      </a:moveTo>
                      <a:cubicBezTo>
                        <a:pt x="652" y="1"/>
                        <a:pt x="0" y="1471"/>
                        <a:pt x="0" y="2440"/>
                      </a:cubicBezTo>
                      <a:lnTo>
                        <a:pt x="0" y="4028"/>
                      </a:lnTo>
                      <a:cubicBezTo>
                        <a:pt x="0" y="5832"/>
                        <a:pt x="1471" y="6484"/>
                        <a:pt x="2456" y="6484"/>
                      </a:cubicBezTo>
                      <a:lnTo>
                        <a:pt x="7218" y="6484"/>
                      </a:lnTo>
                      <a:cubicBezTo>
                        <a:pt x="9006" y="6484"/>
                        <a:pt x="9658" y="5013"/>
                        <a:pt x="9658" y="4028"/>
                      </a:cubicBezTo>
                      <a:lnTo>
                        <a:pt x="9658" y="2440"/>
                      </a:lnTo>
                      <a:cubicBezTo>
                        <a:pt x="9658" y="652"/>
                        <a:pt x="8187" y="1"/>
                        <a:pt x="721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64"/>
                <p:cNvSpPr/>
                <p:nvPr/>
              </p:nvSpPr>
              <p:spPr>
                <a:xfrm>
                  <a:off x="4854700" y="3262875"/>
                  <a:ext cx="241450" cy="1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8" h="6484" extrusionOk="0">
                      <a:moveTo>
                        <a:pt x="7185" y="1722"/>
                      </a:moveTo>
                      <a:cubicBezTo>
                        <a:pt x="7686" y="1738"/>
                        <a:pt x="7937" y="1989"/>
                        <a:pt x="7920" y="2440"/>
                      </a:cubicBezTo>
                      <a:lnTo>
                        <a:pt x="7920" y="4011"/>
                      </a:lnTo>
                      <a:cubicBezTo>
                        <a:pt x="7903" y="4495"/>
                        <a:pt x="7669" y="4746"/>
                        <a:pt x="7185" y="4746"/>
                      </a:cubicBezTo>
                      <a:lnTo>
                        <a:pt x="2456" y="4746"/>
                      </a:lnTo>
                      <a:cubicBezTo>
                        <a:pt x="1972" y="4729"/>
                        <a:pt x="1721" y="4479"/>
                        <a:pt x="1721" y="4011"/>
                      </a:cubicBezTo>
                      <a:lnTo>
                        <a:pt x="1721" y="2440"/>
                      </a:lnTo>
                      <a:cubicBezTo>
                        <a:pt x="1738" y="1972"/>
                        <a:pt x="1988" y="1722"/>
                        <a:pt x="2456" y="1722"/>
                      </a:cubicBezTo>
                      <a:close/>
                      <a:moveTo>
                        <a:pt x="2456" y="1"/>
                      </a:moveTo>
                      <a:cubicBezTo>
                        <a:pt x="652" y="1"/>
                        <a:pt x="0" y="1471"/>
                        <a:pt x="0" y="2440"/>
                      </a:cubicBezTo>
                      <a:lnTo>
                        <a:pt x="0" y="4027"/>
                      </a:lnTo>
                      <a:cubicBezTo>
                        <a:pt x="0" y="5832"/>
                        <a:pt x="1471" y="6484"/>
                        <a:pt x="2456" y="6484"/>
                      </a:cubicBezTo>
                      <a:lnTo>
                        <a:pt x="7218" y="6484"/>
                      </a:lnTo>
                      <a:cubicBezTo>
                        <a:pt x="9006" y="6484"/>
                        <a:pt x="9658" y="5013"/>
                        <a:pt x="9658" y="4027"/>
                      </a:cubicBezTo>
                      <a:lnTo>
                        <a:pt x="9658" y="2440"/>
                      </a:lnTo>
                      <a:cubicBezTo>
                        <a:pt x="9658" y="652"/>
                        <a:pt x="8187" y="1"/>
                        <a:pt x="721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64"/>
                <p:cNvSpPr/>
                <p:nvPr/>
              </p:nvSpPr>
              <p:spPr>
                <a:xfrm>
                  <a:off x="5132475" y="3024775"/>
                  <a:ext cx="241450" cy="40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8" h="16008" extrusionOk="0">
                      <a:moveTo>
                        <a:pt x="7185" y="1738"/>
                      </a:moveTo>
                      <a:cubicBezTo>
                        <a:pt x="7686" y="1738"/>
                        <a:pt x="7937" y="1989"/>
                        <a:pt x="7920" y="2474"/>
                      </a:cubicBezTo>
                      <a:lnTo>
                        <a:pt x="7920" y="13551"/>
                      </a:lnTo>
                      <a:cubicBezTo>
                        <a:pt x="7904" y="14036"/>
                        <a:pt x="7670" y="14287"/>
                        <a:pt x="7185" y="14287"/>
                      </a:cubicBezTo>
                      <a:lnTo>
                        <a:pt x="2457" y="14287"/>
                      </a:lnTo>
                      <a:cubicBezTo>
                        <a:pt x="1972" y="14270"/>
                        <a:pt x="1721" y="14019"/>
                        <a:pt x="1721" y="13551"/>
                      </a:cubicBezTo>
                      <a:lnTo>
                        <a:pt x="1721" y="2474"/>
                      </a:lnTo>
                      <a:cubicBezTo>
                        <a:pt x="1738" y="1989"/>
                        <a:pt x="1972" y="1738"/>
                        <a:pt x="2457" y="1738"/>
                      </a:cubicBezTo>
                      <a:close/>
                      <a:moveTo>
                        <a:pt x="2457" y="1"/>
                      </a:moveTo>
                      <a:cubicBezTo>
                        <a:pt x="652" y="1"/>
                        <a:pt x="0" y="1471"/>
                        <a:pt x="0" y="2440"/>
                      </a:cubicBezTo>
                      <a:lnTo>
                        <a:pt x="0" y="13551"/>
                      </a:lnTo>
                      <a:cubicBezTo>
                        <a:pt x="0" y="15356"/>
                        <a:pt x="1471" y="16008"/>
                        <a:pt x="2457" y="16008"/>
                      </a:cubicBezTo>
                      <a:lnTo>
                        <a:pt x="7218" y="16008"/>
                      </a:lnTo>
                      <a:cubicBezTo>
                        <a:pt x="9006" y="16008"/>
                        <a:pt x="9658" y="14537"/>
                        <a:pt x="9658" y="13551"/>
                      </a:cubicBezTo>
                      <a:lnTo>
                        <a:pt x="9658" y="2440"/>
                      </a:lnTo>
                      <a:cubicBezTo>
                        <a:pt x="9658" y="652"/>
                        <a:pt x="8188" y="1"/>
                        <a:pt x="7218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64"/>
                <p:cNvSpPr/>
                <p:nvPr/>
              </p:nvSpPr>
              <p:spPr>
                <a:xfrm>
                  <a:off x="4559775" y="2254100"/>
                  <a:ext cx="831275" cy="43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1" h="17378" extrusionOk="0">
                      <a:moveTo>
                        <a:pt x="30076" y="3092"/>
                      </a:moveTo>
                      <a:cubicBezTo>
                        <a:pt x="30093" y="3092"/>
                        <a:pt x="30143" y="3108"/>
                        <a:pt x="30160" y="3108"/>
                      </a:cubicBezTo>
                      <a:lnTo>
                        <a:pt x="30160" y="3142"/>
                      </a:lnTo>
                      <a:lnTo>
                        <a:pt x="30160" y="14203"/>
                      </a:lnTo>
                      <a:cubicBezTo>
                        <a:pt x="30160" y="14219"/>
                        <a:pt x="30143" y="14270"/>
                        <a:pt x="30143" y="14286"/>
                      </a:cubicBezTo>
                      <a:lnTo>
                        <a:pt x="3176" y="14286"/>
                      </a:lnTo>
                      <a:cubicBezTo>
                        <a:pt x="3159" y="14286"/>
                        <a:pt x="3109" y="14270"/>
                        <a:pt x="3092" y="14270"/>
                      </a:cubicBezTo>
                      <a:lnTo>
                        <a:pt x="3092" y="14236"/>
                      </a:lnTo>
                      <a:lnTo>
                        <a:pt x="3092" y="3175"/>
                      </a:lnTo>
                      <a:cubicBezTo>
                        <a:pt x="3092" y="3125"/>
                        <a:pt x="3109" y="3108"/>
                        <a:pt x="3109" y="3092"/>
                      </a:cubicBezTo>
                      <a:close/>
                      <a:moveTo>
                        <a:pt x="3142" y="1"/>
                      </a:moveTo>
                      <a:cubicBezTo>
                        <a:pt x="1104" y="1"/>
                        <a:pt x="1" y="1605"/>
                        <a:pt x="1" y="3142"/>
                      </a:cubicBezTo>
                      <a:lnTo>
                        <a:pt x="1" y="14253"/>
                      </a:lnTo>
                      <a:cubicBezTo>
                        <a:pt x="1" y="16275"/>
                        <a:pt x="1605" y="17377"/>
                        <a:pt x="3142" y="17377"/>
                      </a:cubicBezTo>
                      <a:lnTo>
                        <a:pt x="30126" y="17377"/>
                      </a:lnTo>
                      <a:cubicBezTo>
                        <a:pt x="32148" y="17377"/>
                        <a:pt x="33251" y="15757"/>
                        <a:pt x="33251" y="14253"/>
                      </a:cubicBezTo>
                      <a:lnTo>
                        <a:pt x="33251" y="3142"/>
                      </a:lnTo>
                      <a:cubicBezTo>
                        <a:pt x="33251" y="1103"/>
                        <a:pt x="31647" y="1"/>
                        <a:pt x="30126" y="1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" name="Google Shape;450;p64"/>
              <p:cNvGrpSpPr/>
              <p:nvPr/>
            </p:nvGrpSpPr>
            <p:grpSpPr>
              <a:xfrm>
                <a:off x="6163819" y="2728991"/>
                <a:ext cx="280909" cy="382514"/>
                <a:chOff x="2055368" y="4359489"/>
                <a:chExt cx="185835" cy="253052"/>
              </a:xfrm>
            </p:grpSpPr>
            <p:sp>
              <p:nvSpPr>
                <p:cNvPr id="451" name="Google Shape;451;p64"/>
                <p:cNvSpPr/>
                <p:nvPr/>
              </p:nvSpPr>
              <p:spPr>
                <a:xfrm>
                  <a:off x="2065775" y="4551975"/>
                  <a:ext cx="157200" cy="39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52" name="Google Shape;452;p64"/>
                <p:cNvGrpSpPr/>
                <p:nvPr/>
              </p:nvGrpSpPr>
              <p:grpSpPr>
                <a:xfrm>
                  <a:off x="2055368" y="4359489"/>
                  <a:ext cx="185835" cy="253052"/>
                  <a:chOff x="3043075" y="2114575"/>
                  <a:chExt cx="1168775" cy="1591525"/>
                </a:xfrm>
              </p:grpSpPr>
              <p:sp>
                <p:nvSpPr>
                  <p:cNvPr id="453" name="Google Shape;453;p64"/>
                  <p:cNvSpPr/>
                  <p:nvPr/>
                </p:nvSpPr>
                <p:spPr>
                  <a:xfrm>
                    <a:off x="3043075" y="2114575"/>
                    <a:ext cx="1168775" cy="159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751" h="63661" extrusionOk="0">
                        <a:moveTo>
                          <a:pt x="41805" y="50444"/>
                        </a:moveTo>
                        <a:cubicBezTo>
                          <a:pt x="41504" y="51497"/>
                          <a:pt x="41504" y="52716"/>
                          <a:pt x="41504" y="53702"/>
                        </a:cubicBezTo>
                        <a:cubicBezTo>
                          <a:pt x="41504" y="54705"/>
                          <a:pt x="41504" y="55908"/>
                          <a:pt x="41805" y="56977"/>
                        </a:cubicBezTo>
                        <a:lnTo>
                          <a:pt x="19900" y="56977"/>
                        </a:lnTo>
                        <a:lnTo>
                          <a:pt x="19900" y="53284"/>
                        </a:lnTo>
                        <a:lnTo>
                          <a:pt x="10426" y="53284"/>
                        </a:lnTo>
                        <a:lnTo>
                          <a:pt x="10426" y="56977"/>
                        </a:lnTo>
                        <a:lnTo>
                          <a:pt x="5932" y="56977"/>
                        </a:lnTo>
                        <a:cubicBezTo>
                          <a:pt x="4127" y="56977"/>
                          <a:pt x="2657" y="55507"/>
                          <a:pt x="2657" y="53702"/>
                        </a:cubicBezTo>
                        <a:cubicBezTo>
                          <a:pt x="2657" y="51898"/>
                          <a:pt x="4127" y="50444"/>
                          <a:pt x="5932" y="50444"/>
                        </a:cubicBezTo>
                        <a:close/>
                        <a:moveTo>
                          <a:pt x="5932" y="1"/>
                        </a:moveTo>
                        <a:cubicBezTo>
                          <a:pt x="2657" y="1"/>
                          <a:pt x="0" y="2658"/>
                          <a:pt x="0" y="5932"/>
                        </a:cubicBezTo>
                        <a:lnTo>
                          <a:pt x="0" y="53702"/>
                        </a:lnTo>
                        <a:cubicBezTo>
                          <a:pt x="0" y="56977"/>
                          <a:pt x="2657" y="59617"/>
                          <a:pt x="5932" y="59617"/>
                        </a:cubicBezTo>
                        <a:lnTo>
                          <a:pt x="10426" y="59617"/>
                        </a:lnTo>
                        <a:lnTo>
                          <a:pt x="10426" y="63660"/>
                        </a:lnTo>
                        <a:lnTo>
                          <a:pt x="15171" y="61171"/>
                        </a:lnTo>
                        <a:lnTo>
                          <a:pt x="19900" y="63660"/>
                        </a:lnTo>
                        <a:lnTo>
                          <a:pt x="19900" y="59617"/>
                        </a:lnTo>
                        <a:lnTo>
                          <a:pt x="45414" y="59617"/>
                        </a:lnTo>
                        <a:cubicBezTo>
                          <a:pt x="46149" y="59617"/>
                          <a:pt x="46734" y="59032"/>
                          <a:pt x="46734" y="58297"/>
                        </a:cubicBezTo>
                        <a:cubicBezTo>
                          <a:pt x="46734" y="57562"/>
                          <a:pt x="46149" y="56960"/>
                          <a:pt x="45414" y="56960"/>
                        </a:cubicBezTo>
                        <a:cubicBezTo>
                          <a:pt x="44445" y="56960"/>
                          <a:pt x="44161" y="56827"/>
                          <a:pt x="44161" y="53702"/>
                        </a:cubicBezTo>
                        <a:cubicBezTo>
                          <a:pt x="44161" y="50578"/>
                          <a:pt x="44445" y="50444"/>
                          <a:pt x="45414" y="50444"/>
                        </a:cubicBezTo>
                        <a:cubicBezTo>
                          <a:pt x="46149" y="50444"/>
                          <a:pt x="46751" y="49842"/>
                          <a:pt x="46751" y="49107"/>
                        </a:cubicBezTo>
                        <a:lnTo>
                          <a:pt x="46751" y="1338"/>
                        </a:lnTo>
                        <a:cubicBezTo>
                          <a:pt x="46751" y="602"/>
                          <a:pt x="46149" y="1"/>
                          <a:pt x="45414" y="1"/>
                        </a:cubicBezTo>
                        <a:close/>
                      </a:path>
                    </a:pathLst>
                  </a:custGeom>
                  <a:solidFill>
                    <a:srgbClr val="0B539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4" name="Google Shape;454;p64"/>
                  <p:cNvSpPr/>
                  <p:nvPr/>
                </p:nvSpPr>
                <p:spPr>
                  <a:xfrm>
                    <a:off x="3120350" y="2202300"/>
                    <a:ext cx="1012975" cy="109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19" h="43861" extrusionOk="0">
                        <a:moveTo>
                          <a:pt x="4812" y="1"/>
                        </a:moveTo>
                        <a:cubicBezTo>
                          <a:pt x="0" y="1"/>
                          <a:pt x="836" y="3977"/>
                          <a:pt x="836" y="3977"/>
                        </a:cubicBezTo>
                        <a:lnTo>
                          <a:pt x="836" y="43861"/>
                        </a:lnTo>
                        <a:lnTo>
                          <a:pt x="40518" y="43443"/>
                        </a:lnTo>
                        <a:lnTo>
                          <a:pt x="40518" y="1"/>
                        </a:lnTo>
                        <a:close/>
                      </a:path>
                    </a:pathLst>
                  </a:custGeom>
                  <a:solidFill>
                    <a:srgbClr val="6FA8D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5" name="Google Shape;455;p64"/>
                  <p:cNvSpPr/>
                  <p:nvPr/>
                </p:nvSpPr>
                <p:spPr>
                  <a:xfrm>
                    <a:off x="4060200" y="2202300"/>
                    <a:ext cx="73125" cy="108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5" h="43443" extrusionOk="0">
                        <a:moveTo>
                          <a:pt x="0" y="1"/>
                        </a:moveTo>
                        <a:lnTo>
                          <a:pt x="0" y="43443"/>
                        </a:lnTo>
                        <a:lnTo>
                          <a:pt x="2924" y="43443"/>
                        </a:lnTo>
                        <a:lnTo>
                          <a:pt x="2924" y="1"/>
                        </a:lnTo>
                        <a:close/>
                      </a:path>
                    </a:pathLst>
                  </a:custGeom>
                  <a:solidFill>
                    <a:srgbClr val="3D85C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56" name="Google Shape;456;p64"/>
              <p:cNvGrpSpPr/>
              <p:nvPr/>
            </p:nvGrpSpPr>
            <p:grpSpPr>
              <a:xfrm>
                <a:off x="1627543" y="2095646"/>
                <a:ext cx="687475" cy="1137793"/>
                <a:chOff x="2627850" y="2061125"/>
                <a:chExt cx="1309975" cy="1855500"/>
              </a:xfrm>
            </p:grpSpPr>
            <p:sp>
              <p:nvSpPr>
                <p:cNvPr id="457" name="Google Shape;457;p64"/>
                <p:cNvSpPr/>
                <p:nvPr/>
              </p:nvSpPr>
              <p:spPr>
                <a:xfrm>
                  <a:off x="2759850" y="3715250"/>
                  <a:ext cx="535550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2" h="8055" extrusionOk="0">
                      <a:moveTo>
                        <a:pt x="2073" y="1"/>
                      </a:moveTo>
                      <a:cubicBezTo>
                        <a:pt x="936" y="1"/>
                        <a:pt x="1" y="1805"/>
                        <a:pt x="1" y="4028"/>
                      </a:cubicBezTo>
                      <a:cubicBezTo>
                        <a:pt x="1" y="6250"/>
                        <a:pt x="936" y="8054"/>
                        <a:pt x="2073" y="8054"/>
                      </a:cubicBezTo>
                      <a:lnTo>
                        <a:pt x="21421" y="8054"/>
                      </a:lnTo>
                      <a:cubicBezTo>
                        <a:pt x="20285" y="8054"/>
                        <a:pt x="19349" y="6250"/>
                        <a:pt x="19349" y="4028"/>
                      </a:cubicBezTo>
                      <a:cubicBezTo>
                        <a:pt x="19349" y="1805"/>
                        <a:pt x="20285" y="1"/>
                        <a:pt x="21421" y="1"/>
                      </a:cubicBezTo>
                      <a:close/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64"/>
                <p:cNvSpPr/>
                <p:nvPr/>
              </p:nvSpPr>
              <p:spPr>
                <a:xfrm>
                  <a:off x="2802875" y="3715250"/>
                  <a:ext cx="84825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8055" extrusionOk="0">
                      <a:moveTo>
                        <a:pt x="2072" y="1"/>
                      </a:moveTo>
                      <a:cubicBezTo>
                        <a:pt x="920" y="1"/>
                        <a:pt x="1" y="1805"/>
                        <a:pt x="1" y="4028"/>
                      </a:cubicBezTo>
                      <a:cubicBezTo>
                        <a:pt x="1" y="6250"/>
                        <a:pt x="920" y="8054"/>
                        <a:pt x="2072" y="8054"/>
                      </a:cubicBezTo>
                      <a:lnTo>
                        <a:pt x="3392" y="8054"/>
                      </a:lnTo>
                      <a:cubicBezTo>
                        <a:pt x="2240" y="8054"/>
                        <a:pt x="1321" y="6250"/>
                        <a:pt x="1321" y="4028"/>
                      </a:cubicBezTo>
                      <a:cubicBezTo>
                        <a:pt x="1321" y="1805"/>
                        <a:pt x="2240" y="1"/>
                        <a:pt x="3392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64"/>
                <p:cNvSpPr/>
                <p:nvPr/>
              </p:nvSpPr>
              <p:spPr>
                <a:xfrm>
                  <a:off x="2854250" y="3715250"/>
                  <a:ext cx="84825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8055" extrusionOk="0">
                      <a:moveTo>
                        <a:pt x="2073" y="1"/>
                      </a:moveTo>
                      <a:cubicBezTo>
                        <a:pt x="920" y="1"/>
                        <a:pt x="1" y="1805"/>
                        <a:pt x="1" y="4028"/>
                      </a:cubicBezTo>
                      <a:cubicBezTo>
                        <a:pt x="1" y="6250"/>
                        <a:pt x="920" y="8054"/>
                        <a:pt x="2073" y="8054"/>
                      </a:cubicBezTo>
                      <a:lnTo>
                        <a:pt x="3393" y="8054"/>
                      </a:lnTo>
                      <a:cubicBezTo>
                        <a:pt x="2240" y="8054"/>
                        <a:pt x="1321" y="6250"/>
                        <a:pt x="1321" y="4028"/>
                      </a:cubicBezTo>
                      <a:cubicBezTo>
                        <a:pt x="1321" y="1805"/>
                        <a:pt x="2240" y="1"/>
                        <a:pt x="3393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64"/>
                <p:cNvSpPr/>
                <p:nvPr/>
              </p:nvSpPr>
              <p:spPr>
                <a:xfrm>
                  <a:off x="3254000" y="3735300"/>
                  <a:ext cx="355925" cy="16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6468" extrusionOk="0">
                      <a:moveTo>
                        <a:pt x="1655" y="1"/>
                      </a:moveTo>
                      <a:cubicBezTo>
                        <a:pt x="753" y="1"/>
                        <a:pt x="1" y="1455"/>
                        <a:pt x="1" y="3226"/>
                      </a:cubicBezTo>
                      <a:cubicBezTo>
                        <a:pt x="1" y="5014"/>
                        <a:pt x="753" y="6467"/>
                        <a:pt x="1655" y="6467"/>
                      </a:cubicBezTo>
                      <a:lnTo>
                        <a:pt x="14237" y="6467"/>
                      </a:lnTo>
                      <a:lnTo>
                        <a:pt x="14237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64"/>
                <p:cNvSpPr/>
                <p:nvPr/>
              </p:nvSpPr>
              <p:spPr>
                <a:xfrm>
                  <a:off x="3243575" y="3715250"/>
                  <a:ext cx="376800" cy="20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2" h="8055" extrusionOk="0">
                      <a:moveTo>
                        <a:pt x="2072" y="1"/>
                      </a:moveTo>
                      <a:cubicBezTo>
                        <a:pt x="936" y="1"/>
                        <a:pt x="0" y="1805"/>
                        <a:pt x="0" y="4028"/>
                      </a:cubicBezTo>
                      <a:cubicBezTo>
                        <a:pt x="0" y="6250"/>
                        <a:pt x="936" y="8054"/>
                        <a:pt x="2072" y="8054"/>
                      </a:cubicBezTo>
                      <a:lnTo>
                        <a:pt x="14654" y="8054"/>
                      </a:lnTo>
                      <a:cubicBezTo>
                        <a:pt x="14888" y="8054"/>
                        <a:pt x="15071" y="7704"/>
                        <a:pt x="15071" y="7252"/>
                      </a:cubicBezTo>
                      <a:cubicBezTo>
                        <a:pt x="15071" y="6818"/>
                        <a:pt x="14888" y="6467"/>
                        <a:pt x="14654" y="6467"/>
                      </a:cubicBezTo>
                      <a:lnTo>
                        <a:pt x="2072" y="6467"/>
                      </a:lnTo>
                      <a:cubicBezTo>
                        <a:pt x="1387" y="6467"/>
                        <a:pt x="836" y="5364"/>
                        <a:pt x="836" y="4028"/>
                      </a:cubicBezTo>
                      <a:cubicBezTo>
                        <a:pt x="836" y="2691"/>
                        <a:pt x="1387" y="1605"/>
                        <a:pt x="2072" y="1605"/>
                      </a:cubicBezTo>
                      <a:lnTo>
                        <a:pt x="14654" y="1605"/>
                      </a:lnTo>
                      <a:cubicBezTo>
                        <a:pt x="14888" y="1605"/>
                        <a:pt x="15071" y="1237"/>
                        <a:pt x="15071" y="803"/>
                      </a:cubicBezTo>
                      <a:cubicBezTo>
                        <a:pt x="15071" y="369"/>
                        <a:pt x="14888" y="1"/>
                        <a:pt x="14654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64"/>
                <p:cNvSpPr/>
                <p:nvPr/>
              </p:nvSpPr>
              <p:spPr>
                <a:xfrm>
                  <a:off x="2627850" y="3546100"/>
                  <a:ext cx="7160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0" h="6918" extrusionOk="0">
                      <a:moveTo>
                        <a:pt x="2858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63"/>
                        <a:pt x="1287" y="6917"/>
                        <a:pt x="2858" y="6917"/>
                      </a:cubicBezTo>
                      <a:lnTo>
                        <a:pt x="28639" y="6917"/>
                      </a:lnTo>
                      <a:cubicBezTo>
                        <a:pt x="27052" y="6917"/>
                        <a:pt x="25765" y="5363"/>
                        <a:pt x="25765" y="3459"/>
                      </a:cubicBezTo>
                      <a:cubicBezTo>
                        <a:pt x="25765" y="1554"/>
                        <a:pt x="27052" y="0"/>
                        <a:pt x="28639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64"/>
                <p:cNvSpPr/>
                <p:nvPr/>
              </p:nvSpPr>
              <p:spPr>
                <a:xfrm>
                  <a:off x="2674650" y="3546100"/>
                  <a:ext cx="14495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8" h="6918" extrusionOk="0">
                      <a:moveTo>
                        <a:pt x="2874" y="0"/>
                      </a:moveTo>
                      <a:cubicBezTo>
                        <a:pt x="1287" y="0"/>
                        <a:pt x="0" y="1554"/>
                        <a:pt x="0" y="3459"/>
                      </a:cubicBezTo>
                      <a:cubicBezTo>
                        <a:pt x="0" y="5363"/>
                        <a:pt x="1287" y="6917"/>
                        <a:pt x="2874" y="6917"/>
                      </a:cubicBezTo>
                      <a:lnTo>
                        <a:pt x="5798" y="6917"/>
                      </a:lnTo>
                      <a:cubicBezTo>
                        <a:pt x="4211" y="6917"/>
                        <a:pt x="2924" y="5363"/>
                        <a:pt x="2924" y="3459"/>
                      </a:cubicBezTo>
                      <a:cubicBezTo>
                        <a:pt x="2924" y="1554"/>
                        <a:pt x="4211" y="0"/>
                        <a:pt x="5798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64"/>
                <p:cNvSpPr/>
                <p:nvPr/>
              </p:nvSpPr>
              <p:spPr>
                <a:xfrm>
                  <a:off x="3094450" y="3546100"/>
                  <a:ext cx="1153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6918" extrusionOk="0">
                      <a:moveTo>
                        <a:pt x="2857" y="0"/>
                      </a:moveTo>
                      <a:cubicBezTo>
                        <a:pt x="1287" y="0"/>
                        <a:pt x="0" y="1554"/>
                        <a:pt x="0" y="3459"/>
                      </a:cubicBezTo>
                      <a:cubicBezTo>
                        <a:pt x="0" y="5363"/>
                        <a:pt x="1287" y="6917"/>
                        <a:pt x="2857" y="6917"/>
                      </a:cubicBezTo>
                      <a:lnTo>
                        <a:pt x="4612" y="6917"/>
                      </a:lnTo>
                      <a:cubicBezTo>
                        <a:pt x="3041" y="6917"/>
                        <a:pt x="1755" y="5363"/>
                        <a:pt x="1755" y="3459"/>
                      </a:cubicBezTo>
                      <a:cubicBezTo>
                        <a:pt x="1755" y="1554"/>
                        <a:pt x="3041" y="0"/>
                        <a:pt x="4612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64"/>
                <p:cNvSpPr/>
                <p:nvPr/>
              </p:nvSpPr>
              <p:spPr>
                <a:xfrm>
                  <a:off x="3286175" y="3563225"/>
                  <a:ext cx="527175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7" h="5548" extrusionOk="0">
                      <a:moveTo>
                        <a:pt x="2306" y="0"/>
                      </a:moveTo>
                      <a:cubicBezTo>
                        <a:pt x="1036" y="0"/>
                        <a:pt x="0" y="1236"/>
                        <a:pt x="0" y="2774"/>
                      </a:cubicBezTo>
                      <a:cubicBezTo>
                        <a:pt x="0" y="4294"/>
                        <a:pt x="1036" y="5547"/>
                        <a:pt x="2306" y="5547"/>
                      </a:cubicBezTo>
                      <a:lnTo>
                        <a:pt x="21087" y="5547"/>
                      </a:lnTo>
                      <a:lnTo>
                        <a:pt x="21087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64"/>
                <p:cNvSpPr/>
                <p:nvPr/>
              </p:nvSpPr>
              <p:spPr>
                <a:xfrm>
                  <a:off x="3271975" y="3546100"/>
                  <a:ext cx="55557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3" h="6918" extrusionOk="0">
                      <a:moveTo>
                        <a:pt x="2874" y="0"/>
                      </a:moveTo>
                      <a:cubicBezTo>
                        <a:pt x="1287" y="0"/>
                        <a:pt x="0" y="1554"/>
                        <a:pt x="0" y="3459"/>
                      </a:cubicBezTo>
                      <a:cubicBezTo>
                        <a:pt x="0" y="5363"/>
                        <a:pt x="1287" y="6917"/>
                        <a:pt x="2874" y="6917"/>
                      </a:cubicBezTo>
                      <a:lnTo>
                        <a:pt x="21655" y="6917"/>
                      </a:lnTo>
                      <a:cubicBezTo>
                        <a:pt x="21972" y="6917"/>
                        <a:pt x="22223" y="6617"/>
                        <a:pt x="22223" y="6232"/>
                      </a:cubicBezTo>
                      <a:cubicBezTo>
                        <a:pt x="22223" y="5848"/>
                        <a:pt x="21972" y="5547"/>
                        <a:pt x="21655" y="5547"/>
                      </a:cubicBezTo>
                      <a:lnTo>
                        <a:pt x="2874" y="5547"/>
                      </a:lnTo>
                      <a:cubicBezTo>
                        <a:pt x="1922" y="5547"/>
                        <a:pt x="1137" y="4612"/>
                        <a:pt x="1137" y="3459"/>
                      </a:cubicBezTo>
                      <a:cubicBezTo>
                        <a:pt x="1137" y="2306"/>
                        <a:pt x="1922" y="1370"/>
                        <a:pt x="2874" y="1370"/>
                      </a:cubicBezTo>
                      <a:lnTo>
                        <a:pt x="21655" y="1370"/>
                      </a:lnTo>
                      <a:cubicBezTo>
                        <a:pt x="21972" y="1370"/>
                        <a:pt x="22223" y="1069"/>
                        <a:pt x="22223" y="685"/>
                      </a:cubicBezTo>
                      <a:cubicBezTo>
                        <a:pt x="22223" y="301"/>
                        <a:pt x="21972" y="0"/>
                        <a:pt x="21655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64"/>
                <p:cNvSpPr/>
                <p:nvPr/>
              </p:nvSpPr>
              <p:spPr>
                <a:xfrm>
                  <a:off x="3325450" y="3290025"/>
                  <a:ext cx="422750" cy="23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0" h="9492" extrusionOk="0">
                      <a:moveTo>
                        <a:pt x="1972" y="1"/>
                      </a:moveTo>
                      <a:cubicBezTo>
                        <a:pt x="886" y="1"/>
                        <a:pt x="0" y="301"/>
                        <a:pt x="0" y="4746"/>
                      </a:cubicBezTo>
                      <a:cubicBezTo>
                        <a:pt x="0" y="9190"/>
                        <a:pt x="886" y="9491"/>
                        <a:pt x="1972" y="9491"/>
                      </a:cubicBezTo>
                      <a:lnTo>
                        <a:pt x="16909" y="9491"/>
                      </a:lnTo>
                      <a:lnTo>
                        <a:pt x="16909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64"/>
                <p:cNvSpPr/>
                <p:nvPr/>
              </p:nvSpPr>
              <p:spPr>
                <a:xfrm>
                  <a:off x="3312900" y="3275000"/>
                  <a:ext cx="447400" cy="2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10694" extrusionOk="0">
                      <a:moveTo>
                        <a:pt x="2474" y="0"/>
                      </a:moveTo>
                      <a:cubicBezTo>
                        <a:pt x="1972" y="0"/>
                        <a:pt x="1204" y="0"/>
                        <a:pt x="686" y="902"/>
                      </a:cubicBezTo>
                      <a:cubicBezTo>
                        <a:pt x="218" y="1688"/>
                        <a:pt x="1" y="3058"/>
                        <a:pt x="1" y="5347"/>
                      </a:cubicBezTo>
                      <a:cubicBezTo>
                        <a:pt x="1" y="7636"/>
                        <a:pt x="218" y="9006"/>
                        <a:pt x="686" y="9791"/>
                      </a:cubicBezTo>
                      <a:cubicBezTo>
                        <a:pt x="1204" y="10694"/>
                        <a:pt x="1972" y="10694"/>
                        <a:pt x="2474" y="10694"/>
                      </a:cubicBezTo>
                      <a:lnTo>
                        <a:pt x="17411" y="10694"/>
                      </a:lnTo>
                      <a:cubicBezTo>
                        <a:pt x="17678" y="10694"/>
                        <a:pt x="17896" y="10426"/>
                        <a:pt x="17896" y="10092"/>
                      </a:cubicBezTo>
                      <a:cubicBezTo>
                        <a:pt x="17896" y="9775"/>
                        <a:pt x="17678" y="9507"/>
                        <a:pt x="17411" y="9507"/>
                      </a:cubicBezTo>
                      <a:lnTo>
                        <a:pt x="2474" y="9507"/>
                      </a:lnTo>
                      <a:cubicBezTo>
                        <a:pt x="1906" y="9507"/>
                        <a:pt x="1672" y="9457"/>
                        <a:pt x="1471" y="9123"/>
                      </a:cubicBezTo>
                      <a:cubicBezTo>
                        <a:pt x="1154" y="8572"/>
                        <a:pt x="987" y="7302"/>
                        <a:pt x="987" y="5347"/>
                      </a:cubicBezTo>
                      <a:cubicBezTo>
                        <a:pt x="987" y="3409"/>
                        <a:pt x="1154" y="2139"/>
                        <a:pt x="1471" y="1587"/>
                      </a:cubicBezTo>
                      <a:cubicBezTo>
                        <a:pt x="1672" y="1253"/>
                        <a:pt x="1906" y="1186"/>
                        <a:pt x="2474" y="1186"/>
                      </a:cubicBezTo>
                      <a:lnTo>
                        <a:pt x="17411" y="1186"/>
                      </a:lnTo>
                      <a:cubicBezTo>
                        <a:pt x="17678" y="1186"/>
                        <a:pt x="17896" y="919"/>
                        <a:pt x="17896" y="602"/>
                      </a:cubicBezTo>
                      <a:cubicBezTo>
                        <a:pt x="17896" y="268"/>
                        <a:pt x="17678" y="0"/>
                        <a:pt x="17411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64"/>
                <p:cNvSpPr/>
                <p:nvPr/>
              </p:nvSpPr>
              <p:spPr>
                <a:xfrm>
                  <a:off x="2672975" y="3275400"/>
                  <a:ext cx="70177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71" h="10678" extrusionOk="0">
                      <a:moveTo>
                        <a:pt x="2473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17" y="1672"/>
                        <a:pt x="0" y="3042"/>
                        <a:pt x="0" y="5331"/>
                      </a:cubicBezTo>
                      <a:cubicBezTo>
                        <a:pt x="0" y="7620"/>
                        <a:pt x="217" y="8990"/>
                        <a:pt x="669" y="9792"/>
                      </a:cubicBezTo>
                      <a:cubicBezTo>
                        <a:pt x="1187" y="10678"/>
                        <a:pt x="1955" y="10678"/>
                        <a:pt x="2473" y="10678"/>
                      </a:cubicBezTo>
                      <a:lnTo>
                        <a:pt x="28071" y="10678"/>
                      </a:lnTo>
                      <a:cubicBezTo>
                        <a:pt x="27569" y="10678"/>
                        <a:pt x="26801" y="10678"/>
                        <a:pt x="26266" y="9792"/>
                      </a:cubicBezTo>
                      <a:cubicBezTo>
                        <a:pt x="25815" y="8990"/>
                        <a:pt x="25598" y="7620"/>
                        <a:pt x="25598" y="5331"/>
                      </a:cubicBezTo>
                      <a:cubicBezTo>
                        <a:pt x="25598" y="3042"/>
                        <a:pt x="25815" y="1672"/>
                        <a:pt x="26266" y="886"/>
                      </a:cubicBezTo>
                      <a:cubicBezTo>
                        <a:pt x="26801" y="1"/>
                        <a:pt x="27569" y="1"/>
                        <a:pt x="28071" y="1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64"/>
                <p:cNvSpPr/>
                <p:nvPr/>
              </p:nvSpPr>
              <p:spPr>
                <a:xfrm>
                  <a:off x="2759850" y="3275400"/>
                  <a:ext cx="13705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2" h="10678" extrusionOk="0">
                      <a:moveTo>
                        <a:pt x="2474" y="1"/>
                      </a:moveTo>
                      <a:cubicBezTo>
                        <a:pt x="1956" y="1"/>
                        <a:pt x="1187" y="1"/>
                        <a:pt x="669" y="886"/>
                      </a:cubicBezTo>
                      <a:cubicBezTo>
                        <a:pt x="218" y="1672"/>
                        <a:pt x="1" y="3042"/>
                        <a:pt x="1" y="5331"/>
                      </a:cubicBezTo>
                      <a:cubicBezTo>
                        <a:pt x="1" y="7620"/>
                        <a:pt x="218" y="8990"/>
                        <a:pt x="669" y="9792"/>
                      </a:cubicBezTo>
                      <a:cubicBezTo>
                        <a:pt x="1204" y="10678"/>
                        <a:pt x="1956" y="10678"/>
                        <a:pt x="2474" y="10678"/>
                      </a:cubicBezTo>
                      <a:lnTo>
                        <a:pt x="5481" y="10678"/>
                      </a:lnTo>
                      <a:cubicBezTo>
                        <a:pt x="4963" y="10678"/>
                        <a:pt x="4195" y="10678"/>
                        <a:pt x="3677" y="9792"/>
                      </a:cubicBezTo>
                      <a:cubicBezTo>
                        <a:pt x="3225" y="8990"/>
                        <a:pt x="3008" y="7620"/>
                        <a:pt x="3008" y="5331"/>
                      </a:cubicBezTo>
                      <a:cubicBezTo>
                        <a:pt x="3008" y="3042"/>
                        <a:pt x="3225" y="1672"/>
                        <a:pt x="3677" y="886"/>
                      </a:cubicBezTo>
                      <a:cubicBezTo>
                        <a:pt x="4195" y="1"/>
                        <a:pt x="4963" y="1"/>
                        <a:pt x="5481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64"/>
                <p:cNvSpPr/>
                <p:nvPr/>
              </p:nvSpPr>
              <p:spPr>
                <a:xfrm>
                  <a:off x="3213900" y="3275400"/>
                  <a:ext cx="990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10678" extrusionOk="0">
                      <a:moveTo>
                        <a:pt x="2457" y="1"/>
                      </a:moveTo>
                      <a:cubicBezTo>
                        <a:pt x="1956" y="1"/>
                        <a:pt x="1187" y="1"/>
                        <a:pt x="669" y="886"/>
                      </a:cubicBezTo>
                      <a:cubicBezTo>
                        <a:pt x="201" y="1672"/>
                        <a:pt x="1" y="3042"/>
                        <a:pt x="1" y="5331"/>
                      </a:cubicBezTo>
                      <a:cubicBezTo>
                        <a:pt x="1" y="7620"/>
                        <a:pt x="201" y="8990"/>
                        <a:pt x="669" y="9792"/>
                      </a:cubicBezTo>
                      <a:cubicBezTo>
                        <a:pt x="1187" y="10678"/>
                        <a:pt x="1956" y="10678"/>
                        <a:pt x="2457" y="10678"/>
                      </a:cubicBezTo>
                      <a:lnTo>
                        <a:pt x="3961" y="10678"/>
                      </a:lnTo>
                      <a:cubicBezTo>
                        <a:pt x="3460" y="10678"/>
                        <a:pt x="2691" y="10678"/>
                        <a:pt x="2173" y="9792"/>
                      </a:cubicBezTo>
                      <a:cubicBezTo>
                        <a:pt x="1705" y="8990"/>
                        <a:pt x="1505" y="7620"/>
                        <a:pt x="1505" y="5331"/>
                      </a:cubicBezTo>
                      <a:cubicBezTo>
                        <a:pt x="1505" y="3042"/>
                        <a:pt x="1705" y="1672"/>
                        <a:pt x="2173" y="886"/>
                      </a:cubicBezTo>
                      <a:cubicBezTo>
                        <a:pt x="2691" y="1"/>
                        <a:pt x="3460" y="1"/>
                        <a:pt x="3961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64"/>
                <p:cNvSpPr/>
                <p:nvPr/>
              </p:nvSpPr>
              <p:spPr>
                <a:xfrm>
                  <a:off x="3268625" y="2719425"/>
                  <a:ext cx="467875" cy="2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15" h="10845" extrusionOk="0">
                      <a:moveTo>
                        <a:pt x="3777" y="1"/>
                      </a:moveTo>
                      <a:cubicBezTo>
                        <a:pt x="2674" y="1"/>
                        <a:pt x="1" y="1053"/>
                        <a:pt x="1" y="5431"/>
                      </a:cubicBezTo>
                      <a:cubicBezTo>
                        <a:pt x="1" y="9792"/>
                        <a:pt x="2674" y="10845"/>
                        <a:pt x="3777" y="10845"/>
                      </a:cubicBezTo>
                      <a:lnTo>
                        <a:pt x="18714" y="10845"/>
                      </a:lnTo>
                      <a:lnTo>
                        <a:pt x="18714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64"/>
                <p:cNvSpPr/>
                <p:nvPr/>
              </p:nvSpPr>
              <p:spPr>
                <a:xfrm>
                  <a:off x="3256525" y="2704825"/>
                  <a:ext cx="49207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3" h="12014" extrusionOk="0">
                      <a:moveTo>
                        <a:pt x="4261" y="0"/>
                      </a:moveTo>
                      <a:cubicBezTo>
                        <a:pt x="2674" y="0"/>
                        <a:pt x="0" y="1270"/>
                        <a:pt x="0" y="6015"/>
                      </a:cubicBezTo>
                      <a:cubicBezTo>
                        <a:pt x="0" y="10744"/>
                        <a:pt x="2674" y="12013"/>
                        <a:pt x="4261" y="12013"/>
                      </a:cubicBezTo>
                      <a:lnTo>
                        <a:pt x="19198" y="12013"/>
                      </a:lnTo>
                      <a:cubicBezTo>
                        <a:pt x="19466" y="12013"/>
                        <a:pt x="19683" y="11746"/>
                        <a:pt x="19683" y="11429"/>
                      </a:cubicBezTo>
                      <a:cubicBezTo>
                        <a:pt x="19683" y="11094"/>
                        <a:pt x="19466" y="10827"/>
                        <a:pt x="19198" y="10827"/>
                      </a:cubicBezTo>
                      <a:lnTo>
                        <a:pt x="4261" y="10827"/>
                      </a:lnTo>
                      <a:cubicBezTo>
                        <a:pt x="3993" y="10827"/>
                        <a:pt x="3075" y="10777"/>
                        <a:pt x="2273" y="9992"/>
                      </a:cubicBezTo>
                      <a:cubicBezTo>
                        <a:pt x="1404" y="9173"/>
                        <a:pt x="969" y="7836"/>
                        <a:pt x="969" y="5998"/>
                      </a:cubicBezTo>
                      <a:cubicBezTo>
                        <a:pt x="969" y="4177"/>
                        <a:pt x="1404" y="2840"/>
                        <a:pt x="2273" y="2022"/>
                      </a:cubicBezTo>
                      <a:cubicBezTo>
                        <a:pt x="3075" y="1236"/>
                        <a:pt x="3993" y="1186"/>
                        <a:pt x="4261" y="1186"/>
                      </a:cubicBezTo>
                      <a:lnTo>
                        <a:pt x="19198" y="1186"/>
                      </a:lnTo>
                      <a:cubicBezTo>
                        <a:pt x="19466" y="1186"/>
                        <a:pt x="19683" y="919"/>
                        <a:pt x="19683" y="585"/>
                      </a:cubicBezTo>
                      <a:cubicBezTo>
                        <a:pt x="19683" y="267"/>
                        <a:pt x="19466" y="0"/>
                        <a:pt x="19198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64"/>
                <p:cNvSpPr/>
                <p:nvPr/>
              </p:nvSpPr>
              <p:spPr>
                <a:xfrm>
                  <a:off x="2679225" y="2704825"/>
                  <a:ext cx="68382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53" h="12014" extrusionOk="0">
                      <a:moveTo>
                        <a:pt x="4262" y="0"/>
                      </a:moveTo>
                      <a:cubicBezTo>
                        <a:pt x="2674" y="0"/>
                        <a:pt x="1" y="1270"/>
                        <a:pt x="1" y="6015"/>
                      </a:cubicBezTo>
                      <a:cubicBezTo>
                        <a:pt x="1" y="10760"/>
                        <a:pt x="2674" y="12013"/>
                        <a:pt x="4262" y="12013"/>
                      </a:cubicBezTo>
                      <a:lnTo>
                        <a:pt x="27353" y="12013"/>
                      </a:lnTo>
                      <a:cubicBezTo>
                        <a:pt x="25766" y="12013"/>
                        <a:pt x="23092" y="10760"/>
                        <a:pt x="23092" y="6015"/>
                      </a:cubicBezTo>
                      <a:cubicBezTo>
                        <a:pt x="23092" y="1270"/>
                        <a:pt x="25766" y="0"/>
                        <a:pt x="27336" y="0"/>
                      </a:cubicBezTo>
                      <a:close/>
                    </a:path>
                  </a:pathLst>
                </a:custGeom>
                <a:solidFill>
                  <a:srgbClr val="6AA8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64"/>
                <p:cNvSpPr/>
                <p:nvPr/>
              </p:nvSpPr>
              <p:spPr>
                <a:xfrm>
                  <a:off x="2774475" y="2704825"/>
                  <a:ext cx="16502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1" h="12014" extrusionOk="0">
                      <a:moveTo>
                        <a:pt x="4261" y="0"/>
                      </a:moveTo>
                      <a:cubicBezTo>
                        <a:pt x="2674" y="0"/>
                        <a:pt x="0" y="1270"/>
                        <a:pt x="0" y="6015"/>
                      </a:cubicBezTo>
                      <a:cubicBezTo>
                        <a:pt x="0" y="10760"/>
                        <a:pt x="2674" y="12013"/>
                        <a:pt x="4261" y="12013"/>
                      </a:cubicBezTo>
                      <a:lnTo>
                        <a:pt x="6600" y="12013"/>
                      </a:lnTo>
                      <a:cubicBezTo>
                        <a:pt x="5013" y="12013"/>
                        <a:pt x="2340" y="10760"/>
                        <a:pt x="2340" y="6015"/>
                      </a:cubicBezTo>
                      <a:cubicBezTo>
                        <a:pt x="2340" y="1270"/>
                        <a:pt x="5013" y="0"/>
                        <a:pt x="6600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64"/>
                <p:cNvSpPr/>
                <p:nvPr/>
              </p:nvSpPr>
              <p:spPr>
                <a:xfrm>
                  <a:off x="3179250" y="2704825"/>
                  <a:ext cx="13535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4" h="12014" extrusionOk="0">
                      <a:moveTo>
                        <a:pt x="4244" y="0"/>
                      </a:moveTo>
                      <a:cubicBezTo>
                        <a:pt x="2673" y="0"/>
                        <a:pt x="0" y="1270"/>
                        <a:pt x="0" y="6015"/>
                      </a:cubicBezTo>
                      <a:cubicBezTo>
                        <a:pt x="0" y="10760"/>
                        <a:pt x="2673" y="12013"/>
                        <a:pt x="4244" y="12013"/>
                      </a:cubicBezTo>
                      <a:lnTo>
                        <a:pt x="5414" y="12013"/>
                      </a:lnTo>
                      <a:cubicBezTo>
                        <a:pt x="3826" y="12013"/>
                        <a:pt x="1153" y="10760"/>
                        <a:pt x="1153" y="6015"/>
                      </a:cubicBezTo>
                      <a:cubicBezTo>
                        <a:pt x="1153" y="1270"/>
                        <a:pt x="3843" y="0"/>
                        <a:pt x="5414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64"/>
                <p:cNvSpPr/>
                <p:nvPr/>
              </p:nvSpPr>
              <p:spPr>
                <a:xfrm>
                  <a:off x="2807900" y="3006400"/>
                  <a:ext cx="484575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3" h="5949" extrusionOk="0">
                      <a:moveTo>
                        <a:pt x="2456" y="1"/>
                      </a:moveTo>
                      <a:cubicBezTo>
                        <a:pt x="1103" y="1"/>
                        <a:pt x="0" y="1337"/>
                        <a:pt x="0" y="2975"/>
                      </a:cubicBezTo>
                      <a:cubicBezTo>
                        <a:pt x="0" y="4612"/>
                        <a:pt x="1103" y="5949"/>
                        <a:pt x="2456" y="5949"/>
                      </a:cubicBezTo>
                      <a:lnTo>
                        <a:pt x="19382" y="5949"/>
                      </a:lnTo>
                      <a:cubicBezTo>
                        <a:pt x="18029" y="5949"/>
                        <a:pt x="16926" y="4629"/>
                        <a:pt x="16926" y="2975"/>
                      </a:cubicBezTo>
                      <a:cubicBezTo>
                        <a:pt x="16926" y="1337"/>
                        <a:pt x="18029" y="1"/>
                        <a:pt x="19382" y="1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64"/>
                <p:cNvSpPr/>
                <p:nvPr/>
              </p:nvSpPr>
              <p:spPr>
                <a:xfrm>
                  <a:off x="2878475" y="3006400"/>
                  <a:ext cx="171725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9" h="5949" extrusionOk="0">
                      <a:moveTo>
                        <a:pt x="2457" y="1"/>
                      </a:moveTo>
                      <a:cubicBezTo>
                        <a:pt x="1104" y="1"/>
                        <a:pt x="1" y="1337"/>
                        <a:pt x="1" y="2975"/>
                      </a:cubicBezTo>
                      <a:cubicBezTo>
                        <a:pt x="1" y="4612"/>
                        <a:pt x="1104" y="5949"/>
                        <a:pt x="2457" y="5949"/>
                      </a:cubicBezTo>
                      <a:lnTo>
                        <a:pt x="6868" y="5949"/>
                      </a:lnTo>
                      <a:cubicBezTo>
                        <a:pt x="5515" y="5949"/>
                        <a:pt x="4412" y="4629"/>
                        <a:pt x="4412" y="2975"/>
                      </a:cubicBezTo>
                      <a:cubicBezTo>
                        <a:pt x="4412" y="1337"/>
                        <a:pt x="5515" y="1"/>
                        <a:pt x="6868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64"/>
                <p:cNvSpPr/>
                <p:nvPr/>
              </p:nvSpPr>
              <p:spPr>
                <a:xfrm>
                  <a:off x="3243150" y="3021025"/>
                  <a:ext cx="422750" cy="1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0" h="4780" extrusionOk="0">
                      <a:moveTo>
                        <a:pt x="1972" y="0"/>
                      </a:moveTo>
                      <a:cubicBezTo>
                        <a:pt x="886" y="0"/>
                        <a:pt x="0" y="1070"/>
                        <a:pt x="0" y="2390"/>
                      </a:cubicBezTo>
                      <a:cubicBezTo>
                        <a:pt x="0" y="3710"/>
                        <a:pt x="886" y="4779"/>
                        <a:pt x="1972" y="4779"/>
                      </a:cubicBezTo>
                      <a:lnTo>
                        <a:pt x="16910" y="4779"/>
                      </a:lnTo>
                      <a:lnTo>
                        <a:pt x="16910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64"/>
                <p:cNvSpPr/>
                <p:nvPr/>
              </p:nvSpPr>
              <p:spPr>
                <a:xfrm>
                  <a:off x="3231025" y="3006400"/>
                  <a:ext cx="447400" cy="1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5949" extrusionOk="0">
                      <a:moveTo>
                        <a:pt x="2457" y="1"/>
                      </a:moveTo>
                      <a:cubicBezTo>
                        <a:pt x="1104" y="1"/>
                        <a:pt x="1" y="1337"/>
                        <a:pt x="1" y="2975"/>
                      </a:cubicBezTo>
                      <a:cubicBezTo>
                        <a:pt x="1" y="4612"/>
                        <a:pt x="1104" y="5949"/>
                        <a:pt x="2457" y="5949"/>
                      </a:cubicBezTo>
                      <a:lnTo>
                        <a:pt x="17395" y="5949"/>
                      </a:lnTo>
                      <a:cubicBezTo>
                        <a:pt x="17662" y="5949"/>
                        <a:pt x="17896" y="5698"/>
                        <a:pt x="17896" y="5364"/>
                      </a:cubicBezTo>
                      <a:cubicBezTo>
                        <a:pt x="17896" y="5047"/>
                        <a:pt x="17662" y="4779"/>
                        <a:pt x="17395" y="4779"/>
                      </a:cubicBezTo>
                      <a:lnTo>
                        <a:pt x="2457" y="4779"/>
                      </a:lnTo>
                      <a:cubicBezTo>
                        <a:pt x="1638" y="4779"/>
                        <a:pt x="970" y="3977"/>
                        <a:pt x="970" y="2975"/>
                      </a:cubicBezTo>
                      <a:cubicBezTo>
                        <a:pt x="970" y="1989"/>
                        <a:pt x="1638" y="1187"/>
                        <a:pt x="2457" y="1187"/>
                      </a:cubicBezTo>
                      <a:lnTo>
                        <a:pt x="17395" y="1187"/>
                      </a:lnTo>
                      <a:cubicBezTo>
                        <a:pt x="17662" y="1187"/>
                        <a:pt x="17896" y="920"/>
                        <a:pt x="17896" y="585"/>
                      </a:cubicBezTo>
                      <a:cubicBezTo>
                        <a:pt x="17896" y="268"/>
                        <a:pt x="17662" y="1"/>
                        <a:pt x="17395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64"/>
                <p:cNvSpPr/>
                <p:nvPr/>
              </p:nvSpPr>
              <p:spPr>
                <a:xfrm>
                  <a:off x="2843400" y="2061125"/>
                  <a:ext cx="6813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3" h="8054" extrusionOk="0">
                      <a:moveTo>
                        <a:pt x="2640" y="0"/>
                      </a:moveTo>
                      <a:cubicBezTo>
                        <a:pt x="1187" y="0"/>
                        <a:pt x="0" y="1805"/>
                        <a:pt x="0" y="4027"/>
                      </a:cubicBezTo>
                      <a:cubicBezTo>
                        <a:pt x="0" y="6249"/>
                        <a:pt x="1187" y="8054"/>
                        <a:pt x="2640" y="8054"/>
                      </a:cubicBezTo>
                      <a:lnTo>
                        <a:pt x="27252" y="8054"/>
                      </a:lnTo>
                      <a:cubicBezTo>
                        <a:pt x="25798" y="8054"/>
                        <a:pt x="24612" y="6249"/>
                        <a:pt x="24612" y="4027"/>
                      </a:cubicBezTo>
                      <a:cubicBezTo>
                        <a:pt x="24612" y="1805"/>
                        <a:pt x="25798" y="0"/>
                        <a:pt x="27252" y="0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64"/>
                <p:cNvSpPr/>
                <p:nvPr/>
              </p:nvSpPr>
              <p:spPr>
                <a:xfrm>
                  <a:off x="2897700" y="2061125"/>
                  <a:ext cx="10780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8054" extrusionOk="0">
                      <a:moveTo>
                        <a:pt x="2640" y="0"/>
                      </a:moveTo>
                      <a:cubicBezTo>
                        <a:pt x="1187" y="0"/>
                        <a:pt x="0" y="1805"/>
                        <a:pt x="0" y="4027"/>
                      </a:cubicBezTo>
                      <a:cubicBezTo>
                        <a:pt x="0" y="6249"/>
                        <a:pt x="1187" y="8054"/>
                        <a:pt x="2640" y="8054"/>
                      </a:cubicBezTo>
                      <a:lnTo>
                        <a:pt x="4311" y="8054"/>
                      </a:lnTo>
                      <a:cubicBezTo>
                        <a:pt x="2858" y="8054"/>
                        <a:pt x="1671" y="6249"/>
                        <a:pt x="1671" y="4027"/>
                      </a:cubicBezTo>
                      <a:cubicBezTo>
                        <a:pt x="1671" y="1805"/>
                        <a:pt x="2858" y="0"/>
                        <a:pt x="4311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64"/>
                <p:cNvSpPr/>
                <p:nvPr/>
              </p:nvSpPr>
              <p:spPr>
                <a:xfrm>
                  <a:off x="2963275" y="2061125"/>
                  <a:ext cx="10780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8054" extrusionOk="0">
                      <a:moveTo>
                        <a:pt x="2641" y="0"/>
                      </a:moveTo>
                      <a:cubicBezTo>
                        <a:pt x="1170" y="0"/>
                        <a:pt x="1" y="1805"/>
                        <a:pt x="1" y="4027"/>
                      </a:cubicBezTo>
                      <a:cubicBezTo>
                        <a:pt x="1" y="6249"/>
                        <a:pt x="1170" y="8054"/>
                        <a:pt x="2641" y="8054"/>
                      </a:cubicBezTo>
                      <a:lnTo>
                        <a:pt x="4312" y="8054"/>
                      </a:lnTo>
                      <a:cubicBezTo>
                        <a:pt x="2858" y="8054"/>
                        <a:pt x="1672" y="6249"/>
                        <a:pt x="1672" y="4027"/>
                      </a:cubicBezTo>
                      <a:cubicBezTo>
                        <a:pt x="1672" y="1805"/>
                        <a:pt x="2858" y="0"/>
                        <a:pt x="4312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64"/>
                <p:cNvSpPr/>
                <p:nvPr/>
              </p:nvSpPr>
              <p:spPr>
                <a:xfrm>
                  <a:off x="3471650" y="2081175"/>
                  <a:ext cx="453225" cy="16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9" h="6450" extrusionOk="0">
                      <a:moveTo>
                        <a:pt x="2122" y="0"/>
                      </a:moveTo>
                      <a:cubicBezTo>
                        <a:pt x="952" y="0"/>
                        <a:pt x="0" y="1437"/>
                        <a:pt x="0" y="3225"/>
                      </a:cubicBezTo>
                      <a:cubicBezTo>
                        <a:pt x="0" y="5013"/>
                        <a:pt x="952" y="6450"/>
                        <a:pt x="2122" y="6450"/>
                      </a:cubicBezTo>
                      <a:lnTo>
                        <a:pt x="18129" y="6450"/>
                      </a:lnTo>
                      <a:lnTo>
                        <a:pt x="18129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64"/>
                <p:cNvSpPr/>
                <p:nvPr/>
              </p:nvSpPr>
              <p:spPr>
                <a:xfrm>
                  <a:off x="3458700" y="2061125"/>
                  <a:ext cx="4791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5" h="8054" extrusionOk="0">
                      <a:moveTo>
                        <a:pt x="2640" y="0"/>
                      </a:moveTo>
                      <a:cubicBezTo>
                        <a:pt x="1186" y="0"/>
                        <a:pt x="0" y="1805"/>
                        <a:pt x="0" y="4027"/>
                      </a:cubicBezTo>
                      <a:cubicBezTo>
                        <a:pt x="0" y="6249"/>
                        <a:pt x="1186" y="8054"/>
                        <a:pt x="2640" y="8054"/>
                      </a:cubicBezTo>
                      <a:lnTo>
                        <a:pt x="18647" y="8054"/>
                      </a:lnTo>
                      <a:cubicBezTo>
                        <a:pt x="18931" y="8054"/>
                        <a:pt x="19165" y="7686"/>
                        <a:pt x="19165" y="7252"/>
                      </a:cubicBezTo>
                      <a:cubicBezTo>
                        <a:pt x="19165" y="6817"/>
                        <a:pt x="18931" y="6450"/>
                        <a:pt x="18647" y="6450"/>
                      </a:cubicBezTo>
                      <a:lnTo>
                        <a:pt x="2640" y="6450"/>
                      </a:lnTo>
                      <a:cubicBezTo>
                        <a:pt x="1754" y="6450"/>
                        <a:pt x="1053" y="5364"/>
                        <a:pt x="1053" y="4027"/>
                      </a:cubicBezTo>
                      <a:cubicBezTo>
                        <a:pt x="1053" y="2690"/>
                        <a:pt x="1754" y="1588"/>
                        <a:pt x="2640" y="1588"/>
                      </a:cubicBezTo>
                      <a:lnTo>
                        <a:pt x="18647" y="1588"/>
                      </a:lnTo>
                      <a:cubicBezTo>
                        <a:pt x="18931" y="1588"/>
                        <a:pt x="19165" y="1237"/>
                        <a:pt x="19165" y="802"/>
                      </a:cubicBezTo>
                      <a:cubicBezTo>
                        <a:pt x="19165" y="351"/>
                        <a:pt x="18931" y="0"/>
                        <a:pt x="18647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64"/>
                <p:cNvSpPr/>
                <p:nvPr/>
              </p:nvSpPr>
              <p:spPr>
                <a:xfrm>
                  <a:off x="2778650" y="3155100"/>
                  <a:ext cx="469125" cy="1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5" h="4579" extrusionOk="0">
                      <a:moveTo>
                        <a:pt x="1554" y="1"/>
                      </a:moveTo>
                      <a:cubicBezTo>
                        <a:pt x="702" y="1"/>
                        <a:pt x="1" y="1037"/>
                        <a:pt x="1" y="2290"/>
                      </a:cubicBezTo>
                      <a:cubicBezTo>
                        <a:pt x="1" y="3560"/>
                        <a:pt x="702" y="4579"/>
                        <a:pt x="1554" y="4579"/>
                      </a:cubicBezTo>
                      <a:lnTo>
                        <a:pt x="18764" y="4579"/>
                      </a:lnTo>
                      <a:cubicBezTo>
                        <a:pt x="17912" y="4579"/>
                        <a:pt x="17210" y="3560"/>
                        <a:pt x="17210" y="2290"/>
                      </a:cubicBezTo>
                      <a:cubicBezTo>
                        <a:pt x="17210" y="1037"/>
                        <a:pt x="17912" y="1"/>
                        <a:pt x="18764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64"/>
                <p:cNvSpPr/>
                <p:nvPr/>
              </p:nvSpPr>
              <p:spPr>
                <a:xfrm>
                  <a:off x="2815825" y="3155100"/>
                  <a:ext cx="63525" cy="1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4579" extrusionOk="0">
                      <a:moveTo>
                        <a:pt x="1554" y="1"/>
                      </a:moveTo>
                      <a:cubicBezTo>
                        <a:pt x="702" y="1"/>
                        <a:pt x="1" y="1037"/>
                        <a:pt x="1" y="2290"/>
                      </a:cubicBezTo>
                      <a:cubicBezTo>
                        <a:pt x="1" y="3560"/>
                        <a:pt x="702" y="4579"/>
                        <a:pt x="1554" y="4579"/>
                      </a:cubicBezTo>
                      <a:lnTo>
                        <a:pt x="2540" y="4579"/>
                      </a:lnTo>
                      <a:cubicBezTo>
                        <a:pt x="1671" y="4579"/>
                        <a:pt x="986" y="3560"/>
                        <a:pt x="986" y="2290"/>
                      </a:cubicBezTo>
                      <a:cubicBezTo>
                        <a:pt x="986" y="1037"/>
                        <a:pt x="1671" y="1"/>
                        <a:pt x="2540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64"/>
                <p:cNvSpPr/>
                <p:nvPr/>
              </p:nvSpPr>
              <p:spPr>
                <a:xfrm>
                  <a:off x="3216425" y="3166800"/>
                  <a:ext cx="3245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3" h="3660" extrusionOk="0">
                      <a:moveTo>
                        <a:pt x="1253" y="1"/>
                      </a:moveTo>
                      <a:cubicBezTo>
                        <a:pt x="568" y="1"/>
                        <a:pt x="0" y="819"/>
                        <a:pt x="0" y="1822"/>
                      </a:cubicBezTo>
                      <a:cubicBezTo>
                        <a:pt x="0" y="2841"/>
                        <a:pt x="568" y="3660"/>
                        <a:pt x="1253" y="3660"/>
                      </a:cubicBezTo>
                      <a:lnTo>
                        <a:pt x="12983" y="3660"/>
                      </a:lnTo>
                      <a:lnTo>
                        <a:pt x="12983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64"/>
                <p:cNvSpPr/>
                <p:nvPr/>
              </p:nvSpPr>
              <p:spPr>
                <a:xfrm>
                  <a:off x="3208900" y="3155525"/>
                  <a:ext cx="339625" cy="1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5" h="4562" extrusionOk="0">
                      <a:moveTo>
                        <a:pt x="1554" y="1"/>
                      </a:moveTo>
                      <a:cubicBezTo>
                        <a:pt x="702" y="1"/>
                        <a:pt x="0" y="1020"/>
                        <a:pt x="0" y="2273"/>
                      </a:cubicBezTo>
                      <a:cubicBezTo>
                        <a:pt x="0" y="3543"/>
                        <a:pt x="702" y="4562"/>
                        <a:pt x="1554" y="4562"/>
                      </a:cubicBezTo>
                      <a:lnTo>
                        <a:pt x="13284" y="4562"/>
                      </a:lnTo>
                      <a:cubicBezTo>
                        <a:pt x="13451" y="4562"/>
                        <a:pt x="13584" y="4361"/>
                        <a:pt x="13584" y="4111"/>
                      </a:cubicBezTo>
                      <a:cubicBezTo>
                        <a:pt x="13584" y="3860"/>
                        <a:pt x="13451" y="3660"/>
                        <a:pt x="13284" y="3660"/>
                      </a:cubicBezTo>
                      <a:lnTo>
                        <a:pt x="1554" y="3660"/>
                      </a:lnTo>
                      <a:cubicBezTo>
                        <a:pt x="1036" y="3660"/>
                        <a:pt x="619" y="3041"/>
                        <a:pt x="619" y="2290"/>
                      </a:cubicBezTo>
                      <a:cubicBezTo>
                        <a:pt x="619" y="1521"/>
                        <a:pt x="1036" y="903"/>
                        <a:pt x="1554" y="903"/>
                      </a:cubicBezTo>
                      <a:lnTo>
                        <a:pt x="13284" y="903"/>
                      </a:lnTo>
                      <a:cubicBezTo>
                        <a:pt x="13451" y="903"/>
                        <a:pt x="13584" y="702"/>
                        <a:pt x="13584" y="452"/>
                      </a:cubicBezTo>
                      <a:cubicBezTo>
                        <a:pt x="13584" y="201"/>
                        <a:pt x="13451" y="1"/>
                        <a:pt x="13284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64"/>
                <p:cNvSpPr/>
                <p:nvPr/>
              </p:nvSpPr>
              <p:spPr>
                <a:xfrm>
                  <a:off x="2749825" y="2262450"/>
                  <a:ext cx="642900" cy="1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6" h="6919" extrusionOk="0">
                      <a:moveTo>
                        <a:pt x="2574" y="1"/>
                      </a:moveTo>
                      <a:cubicBezTo>
                        <a:pt x="1154" y="1"/>
                        <a:pt x="1" y="1555"/>
                        <a:pt x="1" y="3459"/>
                      </a:cubicBezTo>
                      <a:cubicBezTo>
                        <a:pt x="1" y="5364"/>
                        <a:pt x="1154" y="6918"/>
                        <a:pt x="2574" y="6918"/>
                      </a:cubicBezTo>
                      <a:lnTo>
                        <a:pt x="25715" y="6918"/>
                      </a:lnTo>
                      <a:cubicBezTo>
                        <a:pt x="24295" y="6918"/>
                        <a:pt x="23142" y="5364"/>
                        <a:pt x="23142" y="3459"/>
                      </a:cubicBezTo>
                      <a:cubicBezTo>
                        <a:pt x="23142" y="1555"/>
                        <a:pt x="24295" y="1"/>
                        <a:pt x="25715" y="1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64"/>
                <p:cNvSpPr/>
                <p:nvPr/>
              </p:nvSpPr>
              <p:spPr>
                <a:xfrm>
                  <a:off x="2792025" y="2262450"/>
                  <a:ext cx="129925" cy="1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7" h="6919" extrusionOk="0">
                      <a:moveTo>
                        <a:pt x="2573" y="1"/>
                      </a:moveTo>
                      <a:cubicBezTo>
                        <a:pt x="1153" y="1"/>
                        <a:pt x="0" y="1555"/>
                        <a:pt x="0" y="3459"/>
                      </a:cubicBezTo>
                      <a:cubicBezTo>
                        <a:pt x="0" y="5364"/>
                        <a:pt x="1153" y="6918"/>
                        <a:pt x="2573" y="6918"/>
                      </a:cubicBezTo>
                      <a:lnTo>
                        <a:pt x="5197" y="6918"/>
                      </a:lnTo>
                      <a:cubicBezTo>
                        <a:pt x="3776" y="6918"/>
                        <a:pt x="2623" y="5364"/>
                        <a:pt x="2623" y="3459"/>
                      </a:cubicBezTo>
                      <a:cubicBezTo>
                        <a:pt x="2623" y="1555"/>
                        <a:pt x="3776" y="1"/>
                        <a:pt x="5197" y="1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64"/>
                <p:cNvSpPr/>
                <p:nvPr/>
              </p:nvSpPr>
              <p:spPr>
                <a:xfrm>
                  <a:off x="3168800" y="2262450"/>
                  <a:ext cx="104025" cy="1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1" h="6919" extrusionOk="0">
                      <a:moveTo>
                        <a:pt x="2573" y="1"/>
                      </a:moveTo>
                      <a:cubicBezTo>
                        <a:pt x="1153" y="1"/>
                        <a:pt x="0" y="1555"/>
                        <a:pt x="0" y="3459"/>
                      </a:cubicBezTo>
                      <a:cubicBezTo>
                        <a:pt x="0" y="5364"/>
                        <a:pt x="1153" y="6918"/>
                        <a:pt x="2573" y="6918"/>
                      </a:cubicBezTo>
                      <a:lnTo>
                        <a:pt x="4161" y="6918"/>
                      </a:lnTo>
                      <a:cubicBezTo>
                        <a:pt x="2741" y="6918"/>
                        <a:pt x="1588" y="5364"/>
                        <a:pt x="1588" y="3459"/>
                      </a:cubicBezTo>
                      <a:cubicBezTo>
                        <a:pt x="1588" y="1555"/>
                        <a:pt x="2741" y="1"/>
                        <a:pt x="4161" y="1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64"/>
                <p:cNvSpPr/>
                <p:nvPr/>
              </p:nvSpPr>
              <p:spPr>
                <a:xfrm>
                  <a:off x="3341300" y="2279575"/>
                  <a:ext cx="473300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32" h="5548" extrusionOk="0">
                      <a:moveTo>
                        <a:pt x="2056" y="1"/>
                      </a:moveTo>
                      <a:cubicBezTo>
                        <a:pt x="920" y="1"/>
                        <a:pt x="1" y="1237"/>
                        <a:pt x="1" y="2774"/>
                      </a:cubicBezTo>
                      <a:cubicBezTo>
                        <a:pt x="1" y="4295"/>
                        <a:pt x="920" y="5548"/>
                        <a:pt x="2056" y="5548"/>
                      </a:cubicBezTo>
                      <a:lnTo>
                        <a:pt x="18932" y="5548"/>
                      </a:lnTo>
                      <a:lnTo>
                        <a:pt x="18932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64"/>
                <p:cNvSpPr/>
                <p:nvPr/>
              </p:nvSpPr>
              <p:spPr>
                <a:xfrm>
                  <a:off x="3328375" y="2262450"/>
                  <a:ext cx="499175" cy="1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7" h="6919" extrusionOk="0">
                      <a:moveTo>
                        <a:pt x="2573" y="1"/>
                      </a:moveTo>
                      <a:cubicBezTo>
                        <a:pt x="1153" y="1"/>
                        <a:pt x="0" y="1555"/>
                        <a:pt x="0" y="3459"/>
                      </a:cubicBezTo>
                      <a:cubicBezTo>
                        <a:pt x="0" y="5364"/>
                        <a:pt x="1153" y="6918"/>
                        <a:pt x="2573" y="6918"/>
                      </a:cubicBezTo>
                      <a:lnTo>
                        <a:pt x="19449" y="6918"/>
                      </a:lnTo>
                      <a:cubicBezTo>
                        <a:pt x="19733" y="6918"/>
                        <a:pt x="19967" y="6617"/>
                        <a:pt x="19967" y="6233"/>
                      </a:cubicBezTo>
                      <a:cubicBezTo>
                        <a:pt x="19967" y="5849"/>
                        <a:pt x="19733" y="5548"/>
                        <a:pt x="19449" y="5548"/>
                      </a:cubicBezTo>
                      <a:lnTo>
                        <a:pt x="2573" y="5548"/>
                      </a:lnTo>
                      <a:cubicBezTo>
                        <a:pt x="1721" y="5548"/>
                        <a:pt x="1019" y="4612"/>
                        <a:pt x="1019" y="3459"/>
                      </a:cubicBezTo>
                      <a:cubicBezTo>
                        <a:pt x="1019" y="2306"/>
                        <a:pt x="1721" y="1371"/>
                        <a:pt x="2573" y="1371"/>
                      </a:cubicBezTo>
                      <a:lnTo>
                        <a:pt x="19449" y="1371"/>
                      </a:lnTo>
                      <a:cubicBezTo>
                        <a:pt x="19733" y="1371"/>
                        <a:pt x="19967" y="1070"/>
                        <a:pt x="19967" y="686"/>
                      </a:cubicBezTo>
                      <a:cubicBezTo>
                        <a:pt x="19967" y="301"/>
                        <a:pt x="19733" y="1"/>
                        <a:pt x="19449" y="1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64"/>
                <p:cNvSpPr/>
                <p:nvPr/>
              </p:nvSpPr>
              <p:spPr>
                <a:xfrm>
                  <a:off x="3241900" y="2450000"/>
                  <a:ext cx="369275" cy="23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9508" extrusionOk="0">
                      <a:moveTo>
                        <a:pt x="1721" y="1"/>
                      </a:moveTo>
                      <a:cubicBezTo>
                        <a:pt x="786" y="1"/>
                        <a:pt x="0" y="302"/>
                        <a:pt x="0" y="4763"/>
                      </a:cubicBezTo>
                      <a:cubicBezTo>
                        <a:pt x="0" y="9207"/>
                        <a:pt x="786" y="9508"/>
                        <a:pt x="1721" y="9508"/>
                      </a:cubicBezTo>
                      <a:lnTo>
                        <a:pt x="14771" y="9508"/>
                      </a:lnTo>
                      <a:lnTo>
                        <a:pt x="14771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64"/>
                <p:cNvSpPr/>
                <p:nvPr/>
              </p:nvSpPr>
              <p:spPr>
                <a:xfrm>
                  <a:off x="3231450" y="2435400"/>
                  <a:ext cx="39017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7" h="10677" extrusionOk="0">
                      <a:moveTo>
                        <a:pt x="2139" y="0"/>
                      </a:moveTo>
                      <a:cubicBezTo>
                        <a:pt x="1705" y="0"/>
                        <a:pt x="1037" y="0"/>
                        <a:pt x="585" y="886"/>
                      </a:cubicBezTo>
                      <a:cubicBezTo>
                        <a:pt x="184" y="1688"/>
                        <a:pt x="1" y="3058"/>
                        <a:pt x="1" y="5347"/>
                      </a:cubicBezTo>
                      <a:cubicBezTo>
                        <a:pt x="1" y="7636"/>
                        <a:pt x="184" y="9006"/>
                        <a:pt x="585" y="9791"/>
                      </a:cubicBezTo>
                      <a:cubicBezTo>
                        <a:pt x="1037" y="10677"/>
                        <a:pt x="1705" y="10677"/>
                        <a:pt x="2139" y="10677"/>
                      </a:cubicBezTo>
                      <a:lnTo>
                        <a:pt x="15189" y="10677"/>
                      </a:lnTo>
                      <a:cubicBezTo>
                        <a:pt x="15423" y="10677"/>
                        <a:pt x="15606" y="10409"/>
                        <a:pt x="15606" y="10092"/>
                      </a:cubicBezTo>
                      <a:cubicBezTo>
                        <a:pt x="15606" y="9775"/>
                        <a:pt x="15423" y="9507"/>
                        <a:pt x="15189" y="9507"/>
                      </a:cubicBezTo>
                      <a:lnTo>
                        <a:pt x="2139" y="9507"/>
                      </a:lnTo>
                      <a:cubicBezTo>
                        <a:pt x="1655" y="9507"/>
                        <a:pt x="1454" y="9440"/>
                        <a:pt x="1270" y="9106"/>
                      </a:cubicBezTo>
                      <a:cubicBezTo>
                        <a:pt x="986" y="8555"/>
                        <a:pt x="853" y="7285"/>
                        <a:pt x="853" y="5347"/>
                      </a:cubicBezTo>
                      <a:cubicBezTo>
                        <a:pt x="853" y="3392"/>
                        <a:pt x="986" y="2122"/>
                        <a:pt x="1270" y="1571"/>
                      </a:cubicBezTo>
                      <a:cubicBezTo>
                        <a:pt x="1454" y="1236"/>
                        <a:pt x="1655" y="1186"/>
                        <a:pt x="2139" y="1186"/>
                      </a:cubicBezTo>
                      <a:lnTo>
                        <a:pt x="15189" y="1186"/>
                      </a:lnTo>
                      <a:cubicBezTo>
                        <a:pt x="15423" y="1186"/>
                        <a:pt x="15606" y="919"/>
                        <a:pt x="15606" y="585"/>
                      </a:cubicBezTo>
                      <a:cubicBezTo>
                        <a:pt x="15606" y="267"/>
                        <a:pt x="15423" y="0"/>
                        <a:pt x="15189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64"/>
                <p:cNvSpPr/>
                <p:nvPr/>
              </p:nvSpPr>
              <p:spPr>
                <a:xfrm>
                  <a:off x="2672975" y="2435400"/>
                  <a:ext cx="61197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9" h="10677" extrusionOk="0">
                      <a:moveTo>
                        <a:pt x="2156" y="0"/>
                      </a:moveTo>
                      <a:cubicBezTo>
                        <a:pt x="1705" y="0"/>
                        <a:pt x="1036" y="0"/>
                        <a:pt x="585" y="886"/>
                      </a:cubicBezTo>
                      <a:cubicBezTo>
                        <a:pt x="184" y="1671"/>
                        <a:pt x="0" y="3058"/>
                        <a:pt x="0" y="5347"/>
                      </a:cubicBezTo>
                      <a:cubicBezTo>
                        <a:pt x="0" y="7636"/>
                        <a:pt x="184" y="9006"/>
                        <a:pt x="585" y="9791"/>
                      </a:cubicBezTo>
                      <a:cubicBezTo>
                        <a:pt x="1036" y="10677"/>
                        <a:pt x="1705" y="10677"/>
                        <a:pt x="2156" y="10677"/>
                      </a:cubicBezTo>
                      <a:lnTo>
                        <a:pt x="24478" y="10677"/>
                      </a:lnTo>
                      <a:cubicBezTo>
                        <a:pt x="24044" y="10677"/>
                        <a:pt x="23376" y="10677"/>
                        <a:pt x="22924" y="9791"/>
                      </a:cubicBezTo>
                      <a:cubicBezTo>
                        <a:pt x="22523" y="9006"/>
                        <a:pt x="22340" y="7636"/>
                        <a:pt x="22340" y="5347"/>
                      </a:cubicBezTo>
                      <a:cubicBezTo>
                        <a:pt x="22340" y="3058"/>
                        <a:pt x="22523" y="1671"/>
                        <a:pt x="22924" y="886"/>
                      </a:cubicBezTo>
                      <a:cubicBezTo>
                        <a:pt x="23376" y="0"/>
                        <a:pt x="24044" y="0"/>
                        <a:pt x="24478" y="0"/>
                      </a:cubicBezTo>
                      <a:close/>
                    </a:path>
                  </a:pathLst>
                </a:custGeom>
                <a:solidFill>
                  <a:srgbClr val="3876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64"/>
                <p:cNvSpPr/>
                <p:nvPr/>
              </p:nvSpPr>
              <p:spPr>
                <a:xfrm>
                  <a:off x="2749000" y="2435400"/>
                  <a:ext cx="119075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3" h="10677" extrusionOk="0">
                      <a:moveTo>
                        <a:pt x="2139" y="0"/>
                      </a:moveTo>
                      <a:cubicBezTo>
                        <a:pt x="1705" y="0"/>
                        <a:pt x="1036" y="0"/>
                        <a:pt x="585" y="886"/>
                      </a:cubicBezTo>
                      <a:cubicBezTo>
                        <a:pt x="167" y="1671"/>
                        <a:pt x="0" y="3058"/>
                        <a:pt x="0" y="5347"/>
                      </a:cubicBezTo>
                      <a:cubicBezTo>
                        <a:pt x="0" y="7636"/>
                        <a:pt x="167" y="9006"/>
                        <a:pt x="585" y="9791"/>
                      </a:cubicBezTo>
                      <a:cubicBezTo>
                        <a:pt x="1036" y="10677"/>
                        <a:pt x="1705" y="10677"/>
                        <a:pt x="2139" y="10677"/>
                      </a:cubicBezTo>
                      <a:lnTo>
                        <a:pt x="4762" y="10677"/>
                      </a:lnTo>
                      <a:cubicBezTo>
                        <a:pt x="4328" y="10677"/>
                        <a:pt x="3659" y="10677"/>
                        <a:pt x="3192" y="9791"/>
                      </a:cubicBezTo>
                      <a:cubicBezTo>
                        <a:pt x="2791" y="9006"/>
                        <a:pt x="2623" y="7636"/>
                        <a:pt x="2623" y="5347"/>
                      </a:cubicBezTo>
                      <a:cubicBezTo>
                        <a:pt x="2623" y="3058"/>
                        <a:pt x="2791" y="1671"/>
                        <a:pt x="3192" y="886"/>
                      </a:cubicBezTo>
                      <a:cubicBezTo>
                        <a:pt x="3659" y="0"/>
                        <a:pt x="4328" y="0"/>
                        <a:pt x="4762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64"/>
                <p:cNvSpPr/>
                <p:nvPr/>
              </p:nvSpPr>
              <p:spPr>
                <a:xfrm>
                  <a:off x="3144975" y="2435400"/>
                  <a:ext cx="86500" cy="2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10677" extrusionOk="0">
                      <a:moveTo>
                        <a:pt x="2140" y="0"/>
                      </a:moveTo>
                      <a:cubicBezTo>
                        <a:pt x="1705" y="0"/>
                        <a:pt x="1037" y="0"/>
                        <a:pt x="586" y="886"/>
                      </a:cubicBezTo>
                      <a:cubicBezTo>
                        <a:pt x="185" y="1671"/>
                        <a:pt x="1" y="3058"/>
                        <a:pt x="1" y="5347"/>
                      </a:cubicBezTo>
                      <a:cubicBezTo>
                        <a:pt x="1" y="7636"/>
                        <a:pt x="185" y="9006"/>
                        <a:pt x="586" y="9791"/>
                      </a:cubicBezTo>
                      <a:cubicBezTo>
                        <a:pt x="1037" y="10677"/>
                        <a:pt x="1705" y="10677"/>
                        <a:pt x="2140" y="10677"/>
                      </a:cubicBezTo>
                      <a:lnTo>
                        <a:pt x="3460" y="10677"/>
                      </a:lnTo>
                      <a:cubicBezTo>
                        <a:pt x="3009" y="10677"/>
                        <a:pt x="2340" y="10677"/>
                        <a:pt x="1889" y="9791"/>
                      </a:cubicBezTo>
                      <a:cubicBezTo>
                        <a:pt x="1488" y="9006"/>
                        <a:pt x="1304" y="7636"/>
                        <a:pt x="1304" y="5347"/>
                      </a:cubicBezTo>
                      <a:cubicBezTo>
                        <a:pt x="1304" y="3058"/>
                        <a:pt x="1488" y="1671"/>
                        <a:pt x="1889" y="886"/>
                      </a:cubicBezTo>
                      <a:cubicBezTo>
                        <a:pt x="2340" y="0"/>
                        <a:pt x="3009" y="0"/>
                        <a:pt x="3460" y="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00" name="Google Shape;500;p64"/>
              <p:cNvSpPr txBox="1"/>
              <p:nvPr/>
            </p:nvSpPr>
            <p:spPr>
              <a:xfrm>
                <a:off x="1637653" y="1732750"/>
                <a:ext cx="6675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solidFill>
                      <a:srgbClr val="333333"/>
                    </a:solidFill>
                    <a:latin typeface="Proxima Nova Extrabold"/>
                    <a:ea typeface="Proxima Nova Extrabold"/>
                    <a:cs typeface="Proxima Nova Extrabold"/>
                    <a:sym typeface="Proxima Nova Extrabold"/>
                  </a:rPr>
                  <a:t>+35%</a:t>
                </a:r>
                <a:endParaRPr sz="2500">
                  <a:solidFill>
                    <a:srgbClr val="333333"/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endParaRPr>
              </a:p>
            </p:txBody>
          </p:sp>
          <p:grpSp>
            <p:nvGrpSpPr>
              <p:cNvPr id="501" name="Google Shape;501;p64"/>
              <p:cNvGrpSpPr/>
              <p:nvPr/>
            </p:nvGrpSpPr>
            <p:grpSpPr>
              <a:xfrm>
                <a:off x="2583372" y="2553794"/>
                <a:ext cx="667309" cy="679501"/>
                <a:chOff x="4310400" y="2706900"/>
                <a:chExt cx="1271550" cy="1216000"/>
              </a:xfrm>
            </p:grpSpPr>
            <p:sp>
              <p:nvSpPr>
                <p:cNvPr id="502" name="Google Shape;502;p64"/>
                <p:cNvSpPr/>
                <p:nvPr/>
              </p:nvSpPr>
              <p:spPr>
                <a:xfrm>
                  <a:off x="4310400" y="3276675"/>
                  <a:ext cx="6721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5" h="8054" extrusionOk="0">
                      <a:moveTo>
                        <a:pt x="2607" y="0"/>
                      </a:moveTo>
                      <a:cubicBezTo>
                        <a:pt x="1170" y="0"/>
                        <a:pt x="1" y="1805"/>
                        <a:pt x="1" y="4027"/>
                      </a:cubicBezTo>
                      <a:cubicBezTo>
                        <a:pt x="1" y="6249"/>
                        <a:pt x="1170" y="8054"/>
                        <a:pt x="2607" y="8054"/>
                      </a:cubicBezTo>
                      <a:lnTo>
                        <a:pt x="26885" y="8054"/>
                      </a:lnTo>
                      <a:cubicBezTo>
                        <a:pt x="25448" y="8054"/>
                        <a:pt x="24278" y="6249"/>
                        <a:pt x="24278" y="4027"/>
                      </a:cubicBezTo>
                      <a:cubicBezTo>
                        <a:pt x="24278" y="1805"/>
                        <a:pt x="25448" y="0"/>
                        <a:pt x="26885" y="0"/>
                      </a:cubicBezTo>
                      <a:close/>
                    </a:path>
                  </a:pathLst>
                </a:custGeom>
                <a:solidFill>
                  <a:srgbClr val="B4A7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64"/>
                <p:cNvSpPr/>
                <p:nvPr/>
              </p:nvSpPr>
              <p:spPr>
                <a:xfrm>
                  <a:off x="4364300" y="3276675"/>
                  <a:ext cx="10612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5" h="8054" extrusionOk="0">
                      <a:moveTo>
                        <a:pt x="2590" y="0"/>
                      </a:moveTo>
                      <a:cubicBezTo>
                        <a:pt x="1153" y="0"/>
                        <a:pt x="0" y="1805"/>
                        <a:pt x="0" y="4027"/>
                      </a:cubicBezTo>
                      <a:cubicBezTo>
                        <a:pt x="0" y="6249"/>
                        <a:pt x="1153" y="8054"/>
                        <a:pt x="2590" y="8054"/>
                      </a:cubicBezTo>
                      <a:lnTo>
                        <a:pt x="4244" y="8054"/>
                      </a:lnTo>
                      <a:cubicBezTo>
                        <a:pt x="2807" y="8054"/>
                        <a:pt x="1654" y="6249"/>
                        <a:pt x="1654" y="4027"/>
                      </a:cubicBezTo>
                      <a:cubicBezTo>
                        <a:pt x="1654" y="1805"/>
                        <a:pt x="2807" y="0"/>
                        <a:pt x="4244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64"/>
                <p:cNvSpPr/>
                <p:nvPr/>
              </p:nvSpPr>
              <p:spPr>
                <a:xfrm>
                  <a:off x="4428625" y="3276675"/>
                  <a:ext cx="106550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8054" extrusionOk="0">
                      <a:moveTo>
                        <a:pt x="2607" y="0"/>
                      </a:moveTo>
                      <a:cubicBezTo>
                        <a:pt x="1170" y="0"/>
                        <a:pt x="0" y="1805"/>
                        <a:pt x="0" y="4027"/>
                      </a:cubicBezTo>
                      <a:cubicBezTo>
                        <a:pt x="0" y="6249"/>
                        <a:pt x="1170" y="8054"/>
                        <a:pt x="2607" y="8054"/>
                      </a:cubicBezTo>
                      <a:lnTo>
                        <a:pt x="4261" y="8054"/>
                      </a:lnTo>
                      <a:cubicBezTo>
                        <a:pt x="2824" y="8054"/>
                        <a:pt x="1655" y="6249"/>
                        <a:pt x="1655" y="4027"/>
                      </a:cubicBezTo>
                      <a:cubicBezTo>
                        <a:pt x="1655" y="1805"/>
                        <a:pt x="2824" y="0"/>
                        <a:pt x="4261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64"/>
                <p:cNvSpPr/>
                <p:nvPr/>
              </p:nvSpPr>
              <p:spPr>
                <a:xfrm>
                  <a:off x="4930300" y="3296725"/>
                  <a:ext cx="446975" cy="16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9" h="6467" extrusionOk="0">
                      <a:moveTo>
                        <a:pt x="2089" y="0"/>
                      </a:moveTo>
                      <a:cubicBezTo>
                        <a:pt x="936" y="0"/>
                        <a:pt x="0" y="1454"/>
                        <a:pt x="0" y="3225"/>
                      </a:cubicBezTo>
                      <a:cubicBezTo>
                        <a:pt x="0" y="5013"/>
                        <a:pt x="936" y="6466"/>
                        <a:pt x="2089" y="6466"/>
                      </a:cubicBezTo>
                      <a:lnTo>
                        <a:pt x="17879" y="6466"/>
                      </a:lnTo>
                      <a:lnTo>
                        <a:pt x="17879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64"/>
                <p:cNvSpPr/>
                <p:nvPr/>
              </p:nvSpPr>
              <p:spPr>
                <a:xfrm>
                  <a:off x="4917350" y="3276675"/>
                  <a:ext cx="472875" cy="2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5" h="8054" extrusionOk="0">
                      <a:moveTo>
                        <a:pt x="2607" y="0"/>
                      </a:moveTo>
                      <a:cubicBezTo>
                        <a:pt x="1170" y="0"/>
                        <a:pt x="0" y="1805"/>
                        <a:pt x="0" y="4027"/>
                      </a:cubicBezTo>
                      <a:cubicBezTo>
                        <a:pt x="0" y="6249"/>
                        <a:pt x="1170" y="8054"/>
                        <a:pt x="2607" y="8054"/>
                      </a:cubicBezTo>
                      <a:lnTo>
                        <a:pt x="18397" y="8054"/>
                      </a:lnTo>
                      <a:cubicBezTo>
                        <a:pt x="18681" y="8054"/>
                        <a:pt x="18915" y="7703"/>
                        <a:pt x="18915" y="7252"/>
                      </a:cubicBezTo>
                      <a:cubicBezTo>
                        <a:pt x="18915" y="6817"/>
                        <a:pt x="18681" y="6466"/>
                        <a:pt x="18397" y="6466"/>
                      </a:cubicBezTo>
                      <a:lnTo>
                        <a:pt x="2607" y="6466"/>
                      </a:lnTo>
                      <a:cubicBezTo>
                        <a:pt x="1738" y="6466"/>
                        <a:pt x="1036" y="5363"/>
                        <a:pt x="1036" y="4027"/>
                      </a:cubicBezTo>
                      <a:cubicBezTo>
                        <a:pt x="1036" y="2690"/>
                        <a:pt x="1738" y="1604"/>
                        <a:pt x="2607" y="1604"/>
                      </a:cubicBezTo>
                      <a:lnTo>
                        <a:pt x="18397" y="1604"/>
                      </a:lnTo>
                      <a:cubicBezTo>
                        <a:pt x="18681" y="1604"/>
                        <a:pt x="18915" y="1236"/>
                        <a:pt x="18915" y="802"/>
                      </a:cubicBezTo>
                      <a:cubicBezTo>
                        <a:pt x="18915" y="368"/>
                        <a:pt x="18681" y="0"/>
                        <a:pt x="18397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64"/>
                <p:cNvSpPr/>
                <p:nvPr/>
              </p:nvSpPr>
              <p:spPr>
                <a:xfrm>
                  <a:off x="4382250" y="3749525"/>
                  <a:ext cx="716000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0" h="6935" extrusionOk="0">
                      <a:moveTo>
                        <a:pt x="2875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80"/>
                        <a:pt x="1287" y="6934"/>
                        <a:pt x="2875" y="6934"/>
                      </a:cubicBezTo>
                      <a:lnTo>
                        <a:pt x="28639" y="6934"/>
                      </a:lnTo>
                      <a:cubicBezTo>
                        <a:pt x="27069" y="6934"/>
                        <a:pt x="25782" y="5380"/>
                        <a:pt x="25782" y="3459"/>
                      </a:cubicBezTo>
                      <a:cubicBezTo>
                        <a:pt x="25782" y="1554"/>
                        <a:pt x="27069" y="0"/>
                        <a:pt x="28639" y="0"/>
                      </a:cubicBezTo>
                      <a:close/>
                    </a:path>
                  </a:pathLst>
                </a:custGeom>
                <a:solidFill>
                  <a:srgbClr val="351C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64"/>
                <p:cNvSpPr/>
                <p:nvPr/>
              </p:nvSpPr>
              <p:spPr>
                <a:xfrm>
                  <a:off x="4429450" y="3749525"/>
                  <a:ext cx="144550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2" h="6935" extrusionOk="0">
                      <a:moveTo>
                        <a:pt x="2858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80"/>
                        <a:pt x="1287" y="6934"/>
                        <a:pt x="2858" y="6934"/>
                      </a:cubicBezTo>
                      <a:lnTo>
                        <a:pt x="5782" y="6934"/>
                      </a:lnTo>
                      <a:cubicBezTo>
                        <a:pt x="4211" y="6934"/>
                        <a:pt x="2925" y="5380"/>
                        <a:pt x="2925" y="3459"/>
                      </a:cubicBezTo>
                      <a:cubicBezTo>
                        <a:pt x="2925" y="1554"/>
                        <a:pt x="4211" y="0"/>
                        <a:pt x="5782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64"/>
                <p:cNvSpPr/>
                <p:nvPr/>
              </p:nvSpPr>
              <p:spPr>
                <a:xfrm>
                  <a:off x="4849250" y="3749525"/>
                  <a:ext cx="115325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" h="6935" extrusionOk="0">
                      <a:moveTo>
                        <a:pt x="2858" y="0"/>
                      </a:moveTo>
                      <a:cubicBezTo>
                        <a:pt x="1287" y="0"/>
                        <a:pt x="1" y="1554"/>
                        <a:pt x="1" y="3459"/>
                      </a:cubicBezTo>
                      <a:cubicBezTo>
                        <a:pt x="1" y="5380"/>
                        <a:pt x="1287" y="6934"/>
                        <a:pt x="2858" y="6934"/>
                      </a:cubicBezTo>
                      <a:lnTo>
                        <a:pt x="4613" y="6934"/>
                      </a:lnTo>
                      <a:cubicBezTo>
                        <a:pt x="3042" y="6934"/>
                        <a:pt x="1755" y="5380"/>
                        <a:pt x="1755" y="3459"/>
                      </a:cubicBezTo>
                      <a:cubicBezTo>
                        <a:pt x="1755" y="1554"/>
                        <a:pt x="3042" y="0"/>
                        <a:pt x="4613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64"/>
                <p:cNvSpPr/>
                <p:nvPr/>
              </p:nvSpPr>
              <p:spPr>
                <a:xfrm>
                  <a:off x="5041000" y="3766650"/>
                  <a:ext cx="526750" cy="13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0" h="5548" extrusionOk="0">
                      <a:moveTo>
                        <a:pt x="2289" y="0"/>
                      </a:moveTo>
                      <a:cubicBezTo>
                        <a:pt x="1036" y="0"/>
                        <a:pt x="0" y="1253"/>
                        <a:pt x="0" y="2774"/>
                      </a:cubicBezTo>
                      <a:cubicBezTo>
                        <a:pt x="0" y="4311"/>
                        <a:pt x="1036" y="5547"/>
                        <a:pt x="2289" y="5547"/>
                      </a:cubicBezTo>
                      <a:lnTo>
                        <a:pt x="21070" y="5547"/>
                      </a:lnTo>
                      <a:lnTo>
                        <a:pt x="21070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64"/>
                <p:cNvSpPr/>
                <p:nvPr/>
              </p:nvSpPr>
              <p:spPr>
                <a:xfrm>
                  <a:off x="5026800" y="3749525"/>
                  <a:ext cx="555150" cy="1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6" h="6935" extrusionOk="0">
                      <a:moveTo>
                        <a:pt x="2857" y="0"/>
                      </a:moveTo>
                      <a:cubicBezTo>
                        <a:pt x="1287" y="0"/>
                        <a:pt x="0" y="1554"/>
                        <a:pt x="0" y="3459"/>
                      </a:cubicBezTo>
                      <a:cubicBezTo>
                        <a:pt x="0" y="5380"/>
                        <a:pt x="1287" y="6934"/>
                        <a:pt x="2857" y="6934"/>
                      </a:cubicBezTo>
                      <a:lnTo>
                        <a:pt x="21638" y="6934"/>
                      </a:lnTo>
                      <a:cubicBezTo>
                        <a:pt x="21955" y="6934"/>
                        <a:pt x="22206" y="6617"/>
                        <a:pt x="22206" y="6249"/>
                      </a:cubicBezTo>
                      <a:cubicBezTo>
                        <a:pt x="22206" y="5865"/>
                        <a:pt x="21955" y="5547"/>
                        <a:pt x="21638" y="5547"/>
                      </a:cubicBezTo>
                      <a:lnTo>
                        <a:pt x="2857" y="5547"/>
                      </a:lnTo>
                      <a:cubicBezTo>
                        <a:pt x="1905" y="5547"/>
                        <a:pt x="1136" y="4612"/>
                        <a:pt x="1136" y="3459"/>
                      </a:cubicBezTo>
                      <a:cubicBezTo>
                        <a:pt x="1136" y="2306"/>
                        <a:pt x="1905" y="1370"/>
                        <a:pt x="2857" y="1370"/>
                      </a:cubicBezTo>
                      <a:lnTo>
                        <a:pt x="21638" y="1370"/>
                      </a:lnTo>
                      <a:cubicBezTo>
                        <a:pt x="21955" y="1370"/>
                        <a:pt x="22206" y="1069"/>
                        <a:pt x="22206" y="685"/>
                      </a:cubicBezTo>
                      <a:cubicBezTo>
                        <a:pt x="22206" y="318"/>
                        <a:pt x="21955" y="0"/>
                        <a:pt x="21638" y="0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64"/>
                <p:cNvSpPr/>
                <p:nvPr/>
              </p:nvSpPr>
              <p:spPr>
                <a:xfrm>
                  <a:off x="5143750" y="3493450"/>
                  <a:ext cx="360925" cy="23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7" h="9508" extrusionOk="0">
                      <a:moveTo>
                        <a:pt x="1688" y="1"/>
                      </a:moveTo>
                      <a:cubicBezTo>
                        <a:pt x="769" y="1"/>
                        <a:pt x="0" y="301"/>
                        <a:pt x="0" y="4763"/>
                      </a:cubicBezTo>
                      <a:cubicBezTo>
                        <a:pt x="0" y="9207"/>
                        <a:pt x="769" y="9508"/>
                        <a:pt x="1688" y="9508"/>
                      </a:cubicBezTo>
                      <a:lnTo>
                        <a:pt x="14437" y="9508"/>
                      </a:lnTo>
                      <a:lnTo>
                        <a:pt x="14437" y="1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64"/>
                <p:cNvSpPr/>
                <p:nvPr/>
              </p:nvSpPr>
              <p:spPr>
                <a:xfrm>
                  <a:off x="5133725" y="3478825"/>
                  <a:ext cx="3814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6" h="10678" extrusionOk="0">
                      <a:moveTo>
                        <a:pt x="2089" y="1"/>
                      </a:moveTo>
                      <a:cubicBezTo>
                        <a:pt x="1655" y="1"/>
                        <a:pt x="1003" y="1"/>
                        <a:pt x="569" y="886"/>
                      </a:cubicBezTo>
                      <a:cubicBezTo>
                        <a:pt x="168" y="1672"/>
                        <a:pt x="0" y="3059"/>
                        <a:pt x="0" y="5348"/>
                      </a:cubicBezTo>
                      <a:cubicBezTo>
                        <a:pt x="0" y="7637"/>
                        <a:pt x="168" y="9007"/>
                        <a:pt x="569" y="9792"/>
                      </a:cubicBezTo>
                      <a:cubicBezTo>
                        <a:pt x="1003" y="10678"/>
                        <a:pt x="1655" y="10678"/>
                        <a:pt x="2089" y="10678"/>
                      </a:cubicBezTo>
                      <a:lnTo>
                        <a:pt x="14838" y="10678"/>
                      </a:lnTo>
                      <a:cubicBezTo>
                        <a:pt x="15072" y="10678"/>
                        <a:pt x="15255" y="10410"/>
                        <a:pt x="15255" y="10093"/>
                      </a:cubicBezTo>
                      <a:cubicBezTo>
                        <a:pt x="15255" y="9775"/>
                        <a:pt x="15072" y="9508"/>
                        <a:pt x="14838" y="9508"/>
                      </a:cubicBezTo>
                      <a:lnTo>
                        <a:pt x="2089" y="9508"/>
                      </a:lnTo>
                      <a:cubicBezTo>
                        <a:pt x="1604" y="9508"/>
                        <a:pt x="1404" y="9441"/>
                        <a:pt x="1237" y="9107"/>
                      </a:cubicBezTo>
                      <a:cubicBezTo>
                        <a:pt x="970" y="8556"/>
                        <a:pt x="819" y="7286"/>
                        <a:pt x="819" y="5348"/>
                      </a:cubicBezTo>
                      <a:cubicBezTo>
                        <a:pt x="819" y="3393"/>
                        <a:pt x="970" y="2123"/>
                        <a:pt x="1237" y="1572"/>
                      </a:cubicBezTo>
                      <a:cubicBezTo>
                        <a:pt x="1404" y="1237"/>
                        <a:pt x="1604" y="1187"/>
                        <a:pt x="2089" y="1187"/>
                      </a:cubicBezTo>
                      <a:lnTo>
                        <a:pt x="14838" y="1187"/>
                      </a:lnTo>
                      <a:cubicBezTo>
                        <a:pt x="15072" y="1187"/>
                        <a:pt x="15255" y="920"/>
                        <a:pt x="15255" y="586"/>
                      </a:cubicBezTo>
                      <a:cubicBezTo>
                        <a:pt x="15255" y="268"/>
                        <a:pt x="15072" y="1"/>
                        <a:pt x="14838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64"/>
                <p:cNvSpPr/>
                <p:nvPr/>
              </p:nvSpPr>
              <p:spPr>
                <a:xfrm>
                  <a:off x="4587350" y="3478825"/>
                  <a:ext cx="5986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5" h="10678" extrusionOk="0">
                      <a:moveTo>
                        <a:pt x="2106" y="1"/>
                      </a:moveTo>
                      <a:cubicBezTo>
                        <a:pt x="1672" y="1"/>
                        <a:pt x="1020" y="1"/>
                        <a:pt x="585" y="886"/>
                      </a:cubicBezTo>
                      <a:cubicBezTo>
                        <a:pt x="184" y="1688"/>
                        <a:pt x="1" y="3059"/>
                        <a:pt x="1" y="5348"/>
                      </a:cubicBezTo>
                      <a:cubicBezTo>
                        <a:pt x="1" y="7637"/>
                        <a:pt x="184" y="9007"/>
                        <a:pt x="585" y="9792"/>
                      </a:cubicBezTo>
                      <a:cubicBezTo>
                        <a:pt x="1020" y="10678"/>
                        <a:pt x="1672" y="10678"/>
                        <a:pt x="2106" y="10678"/>
                      </a:cubicBezTo>
                      <a:lnTo>
                        <a:pt x="23944" y="10678"/>
                      </a:lnTo>
                      <a:cubicBezTo>
                        <a:pt x="23510" y="10678"/>
                        <a:pt x="22858" y="10678"/>
                        <a:pt x="22424" y="9792"/>
                      </a:cubicBezTo>
                      <a:cubicBezTo>
                        <a:pt x="22023" y="9007"/>
                        <a:pt x="21855" y="7637"/>
                        <a:pt x="21855" y="5348"/>
                      </a:cubicBezTo>
                      <a:cubicBezTo>
                        <a:pt x="21855" y="3059"/>
                        <a:pt x="22023" y="1688"/>
                        <a:pt x="22424" y="886"/>
                      </a:cubicBezTo>
                      <a:cubicBezTo>
                        <a:pt x="22858" y="1"/>
                        <a:pt x="23510" y="1"/>
                        <a:pt x="23944" y="1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64"/>
                <p:cNvSpPr/>
                <p:nvPr/>
              </p:nvSpPr>
              <p:spPr>
                <a:xfrm>
                  <a:off x="4661700" y="3478825"/>
                  <a:ext cx="11657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3" h="10678" extrusionOk="0">
                      <a:moveTo>
                        <a:pt x="2106" y="1"/>
                      </a:moveTo>
                      <a:cubicBezTo>
                        <a:pt x="1672" y="1"/>
                        <a:pt x="1020" y="1"/>
                        <a:pt x="569" y="886"/>
                      </a:cubicBezTo>
                      <a:cubicBezTo>
                        <a:pt x="185" y="1688"/>
                        <a:pt x="1" y="3059"/>
                        <a:pt x="1" y="5348"/>
                      </a:cubicBezTo>
                      <a:cubicBezTo>
                        <a:pt x="1" y="7637"/>
                        <a:pt x="185" y="9007"/>
                        <a:pt x="569" y="9792"/>
                      </a:cubicBezTo>
                      <a:cubicBezTo>
                        <a:pt x="1020" y="10678"/>
                        <a:pt x="1672" y="10678"/>
                        <a:pt x="2106" y="10678"/>
                      </a:cubicBezTo>
                      <a:lnTo>
                        <a:pt x="4662" y="10678"/>
                      </a:lnTo>
                      <a:cubicBezTo>
                        <a:pt x="4228" y="10678"/>
                        <a:pt x="3576" y="10678"/>
                        <a:pt x="3142" y="9792"/>
                      </a:cubicBezTo>
                      <a:cubicBezTo>
                        <a:pt x="2741" y="9007"/>
                        <a:pt x="2574" y="7637"/>
                        <a:pt x="2574" y="5348"/>
                      </a:cubicBezTo>
                      <a:cubicBezTo>
                        <a:pt x="2574" y="3059"/>
                        <a:pt x="2741" y="1688"/>
                        <a:pt x="3142" y="886"/>
                      </a:cubicBezTo>
                      <a:cubicBezTo>
                        <a:pt x="3576" y="1"/>
                        <a:pt x="4228" y="1"/>
                        <a:pt x="4662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64"/>
                <p:cNvSpPr/>
                <p:nvPr/>
              </p:nvSpPr>
              <p:spPr>
                <a:xfrm>
                  <a:off x="5048925" y="3478825"/>
                  <a:ext cx="848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10678" extrusionOk="0">
                      <a:moveTo>
                        <a:pt x="2106" y="1"/>
                      </a:moveTo>
                      <a:cubicBezTo>
                        <a:pt x="1671" y="1"/>
                        <a:pt x="1020" y="1"/>
                        <a:pt x="569" y="886"/>
                      </a:cubicBezTo>
                      <a:cubicBezTo>
                        <a:pt x="184" y="1688"/>
                        <a:pt x="1" y="3059"/>
                        <a:pt x="1" y="5348"/>
                      </a:cubicBezTo>
                      <a:cubicBezTo>
                        <a:pt x="1" y="7637"/>
                        <a:pt x="184" y="9007"/>
                        <a:pt x="569" y="9792"/>
                      </a:cubicBezTo>
                      <a:cubicBezTo>
                        <a:pt x="1020" y="10678"/>
                        <a:pt x="1671" y="10678"/>
                        <a:pt x="2106" y="10678"/>
                      </a:cubicBezTo>
                      <a:lnTo>
                        <a:pt x="3392" y="10678"/>
                      </a:lnTo>
                      <a:cubicBezTo>
                        <a:pt x="2958" y="10678"/>
                        <a:pt x="2306" y="10678"/>
                        <a:pt x="1855" y="9792"/>
                      </a:cubicBezTo>
                      <a:cubicBezTo>
                        <a:pt x="1454" y="9007"/>
                        <a:pt x="1287" y="7637"/>
                        <a:pt x="1287" y="5348"/>
                      </a:cubicBezTo>
                      <a:cubicBezTo>
                        <a:pt x="1287" y="3059"/>
                        <a:pt x="1454" y="1688"/>
                        <a:pt x="1855" y="886"/>
                      </a:cubicBezTo>
                      <a:cubicBezTo>
                        <a:pt x="2306" y="1"/>
                        <a:pt x="2958" y="1"/>
                        <a:pt x="3392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64"/>
                <p:cNvSpPr/>
                <p:nvPr/>
              </p:nvSpPr>
              <p:spPr>
                <a:xfrm>
                  <a:off x="5023450" y="2990950"/>
                  <a:ext cx="467450" cy="2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8" h="10845" extrusionOk="0">
                      <a:moveTo>
                        <a:pt x="3760" y="0"/>
                      </a:moveTo>
                      <a:cubicBezTo>
                        <a:pt x="2674" y="0"/>
                        <a:pt x="0" y="1053"/>
                        <a:pt x="0" y="5431"/>
                      </a:cubicBezTo>
                      <a:cubicBezTo>
                        <a:pt x="0" y="9792"/>
                        <a:pt x="2674" y="10844"/>
                        <a:pt x="3760" y="10844"/>
                      </a:cubicBezTo>
                      <a:lnTo>
                        <a:pt x="18697" y="10844"/>
                      </a:lnTo>
                      <a:lnTo>
                        <a:pt x="18697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64"/>
                <p:cNvSpPr/>
                <p:nvPr/>
              </p:nvSpPr>
              <p:spPr>
                <a:xfrm>
                  <a:off x="5010925" y="2976325"/>
                  <a:ext cx="4925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0" h="12014" extrusionOk="0">
                      <a:moveTo>
                        <a:pt x="4261" y="1"/>
                      </a:moveTo>
                      <a:cubicBezTo>
                        <a:pt x="2690" y="1"/>
                        <a:pt x="0" y="1270"/>
                        <a:pt x="0" y="6016"/>
                      </a:cubicBezTo>
                      <a:cubicBezTo>
                        <a:pt x="0" y="10744"/>
                        <a:pt x="2690" y="12014"/>
                        <a:pt x="4261" y="12014"/>
                      </a:cubicBezTo>
                      <a:lnTo>
                        <a:pt x="19198" y="12014"/>
                      </a:lnTo>
                      <a:cubicBezTo>
                        <a:pt x="19482" y="12014"/>
                        <a:pt x="19700" y="11747"/>
                        <a:pt x="19700" y="11429"/>
                      </a:cubicBezTo>
                      <a:cubicBezTo>
                        <a:pt x="19700" y="11095"/>
                        <a:pt x="19482" y="10828"/>
                        <a:pt x="19198" y="10828"/>
                      </a:cubicBezTo>
                      <a:lnTo>
                        <a:pt x="4261" y="10828"/>
                      </a:lnTo>
                      <a:cubicBezTo>
                        <a:pt x="4010" y="10828"/>
                        <a:pt x="3091" y="10778"/>
                        <a:pt x="2273" y="9992"/>
                      </a:cubicBezTo>
                      <a:cubicBezTo>
                        <a:pt x="1420" y="9174"/>
                        <a:pt x="986" y="7837"/>
                        <a:pt x="986" y="5999"/>
                      </a:cubicBezTo>
                      <a:cubicBezTo>
                        <a:pt x="986" y="4178"/>
                        <a:pt x="1420" y="2841"/>
                        <a:pt x="2273" y="2022"/>
                      </a:cubicBezTo>
                      <a:cubicBezTo>
                        <a:pt x="3091" y="1237"/>
                        <a:pt x="3994" y="1187"/>
                        <a:pt x="4261" y="1187"/>
                      </a:cubicBezTo>
                      <a:lnTo>
                        <a:pt x="19198" y="1187"/>
                      </a:lnTo>
                      <a:cubicBezTo>
                        <a:pt x="19482" y="1187"/>
                        <a:pt x="19700" y="920"/>
                        <a:pt x="19700" y="585"/>
                      </a:cubicBezTo>
                      <a:cubicBezTo>
                        <a:pt x="19700" y="268"/>
                        <a:pt x="19482" y="1"/>
                        <a:pt x="19198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64"/>
                <p:cNvSpPr/>
                <p:nvPr/>
              </p:nvSpPr>
              <p:spPr>
                <a:xfrm>
                  <a:off x="4434050" y="2976325"/>
                  <a:ext cx="6834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36" h="12014" extrusionOk="0">
                      <a:moveTo>
                        <a:pt x="4261" y="1"/>
                      </a:moveTo>
                      <a:cubicBezTo>
                        <a:pt x="2674" y="1"/>
                        <a:pt x="1" y="1270"/>
                        <a:pt x="1" y="6016"/>
                      </a:cubicBezTo>
                      <a:cubicBezTo>
                        <a:pt x="1" y="10761"/>
                        <a:pt x="2674" y="12014"/>
                        <a:pt x="4261" y="12014"/>
                      </a:cubicBezTo>
                      <a:lnTo>
                        <a:pt x="27336" y="12014"/>
                      </a:lnTo>
                      <a:cubicBezTo>
                        <a:pt x="25765" y="12014"/>
                        <a:pt x="23075" y="10761"/>
                        <a:pt x="23075" y="6016"/>
                      </a:cubicBezTo>
                      <a:cubicBezTo>
                        <a:pt x="23075" y="1270"/>
                        <a:pt x="25765" y="1"/>
                        <a:pt x="27336" y="1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64"/>
                <p:cNvSpPr/>
                <p:nvPr/>
              </p:nvSpPr>
              <p:spPr>
                <a:xfrm>
                  <a:off x="4529300" y="2976325"/>
                  <a:ext cx="164600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" h="12014" extrusionOk="0">
                      <a:moveTo>
                        <a:pt x="4261" y="1"/>
                      </a:moveTo>
                      <a:cubicBezTo>
                        <a:pt x="2674" y="1"/>
                        <a:pt x="0" y="1270"/>
                        <a:pt x="0" y="6016"/>
                      </a:cubicBezTo>
                      <a:cubicBezTo>
                        <a:pt x="0" y="10761"/>
                        <a:pt x="2674" y="12014"/>
                        <a:pt x="4261" y="12014"/>
                      </a:cubicBezTo>
                      <a:lnTo>
                        <a:pt x="6583" y="12014"/>
                      </a:lnTo>
                      <a:cubicBezTo>
                        <a:pt x="5013" y="12014"/>
                        <a:pt x="2323" y="10761"/>
                        <a:pt x="2323" y="6016"/>
                      </a:cubicBezTo>
                      <a:cubicBezTo>
                        <a:pt x="2323" y="1270"/>
                        <a:pt x="5013" y="1"/>
                        <a:pt x="6583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64"/>
                <p:cNvSpPr/>
                <p:nvPr/>
              </p:nvSpPr>
              <p:spPr>
                <a:xfrm>
                  <a:off x="4933650" y="2976325"/>
                  <a:ext cx="135775" cy="30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1" h="12014" extrusionOk="0">
                      <a:moveTo>
                        <a:pt x="4261" y="1"/>
                      </a:moveTo>
                      <a:cubicBezTo>
                        <a:pt x="2673" y="1"/>
                        <a:pt x="0" y="1270"/>
                        <a:pt x="0" y="6016"/>
                      </a:cubicBezTo>
                      <a:cubicBezTo>
                        <a:pt x="0" y="10761"/>
                        <a:pt x="2673" y="12014"/>
                        <a:pt x="4261" y="12014"/>
                      </a:cubicBezTo>
                      <a:lnTo>
                        <a:pt x="5430" y="12014"/>
                      </a:lnTo>
                      <a:cubicBezTo>
                        <a:pt x="3843" y="12014"/>
                        <a:pt x="1170" y="10761"/>
                        <a:pt x="1170" y="6016"/>
                      </a:cubicBezTo>
                      <a:cubicBezTo>
                        <a:pt x="1170" y="1270"/>
                        <a:pt x="3843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8E7C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64"/>
                <p:cNvSpPr/>
                <p:nvPr/>
              </p:nvSpPr>
              <p:spPr>
                <a:xfrm>
                  <a:off x="5079850" y="2721525"/>
                  <a:ext cx="423150" cy="23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26" h="9508" extrusionOk="0">
                      <a:moveTo>
                        <a:pt x="1988" y="0"/>
                      </a:moveTo>
                      <a:cubicBezTo>
                        <a:pt x="886" y="0"/>
                        <a:pt x="0" y="301"/>
                        <a:pt x="0" y="4762"/>
                      </a:cubicBezTo>
                      <a:cubicBezTo>
                        <a:pt x="0" y="9207"/>
                        <a:pt x="886" y="9508"/>
                        <a:pt x="1988" y="9508"/>
                      </a:cubicBezTo>
                      <a:lnTo>
                        <a:pt x="16926" y="9508"/>
                      </a:lnTo>
                      <a:lnTo>
                        <a:pt x="16926" y="0"/>
                      </a:lnTo>
                      <a:close/>
                    </a:path>
                  </a:pathLst>
                </a:custGeom>
                <a:solidFill>
                  <a:srgbClr val="D6CD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64"/>
                <p:cNvSpPr/>
                <p:nvPr/>
              </p:nvSpPr>
              <p:spPr>
                <a:xfrm>
                  <a:off x="5067725" y="2706900"/>
                  <a:ext cx="4474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6" h="10678" extrusionOk="0">
                      <a:moveTo>
                        <a:pt x="2473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88"/>
                        <a:pt x="1" y="3058"/>
                        <a:pt x="1" y="5347"/>
                      </a:cubicBezTo>
                      <a:cubicBezTo>
                        <a:pt x="1" y="7636"/>
                        <a:pt x="201" y="9006"/>
                        <a:pt x="669" y="9792"/>
                      </a:cubicBezTo>
                      <a:cubicBezTo>
                        <a:pt x="1187" y="10677"/>
                        <a:pt x="1955" y="10677"/>
                        <a:pt x="2473" y="10677"/>
                      </a:cubicBezTo>
                      <a:lnTo>
                        <a:pt x="17411" y="10677"/>
                      </a:lnTo>
                      <a:cubicBezTo>
                        <a:pt x="17678" y="10677"/>
                        <a:pt x="17895" y="10410"/>
                        <a:pt x="17895" y="10093"/>
                      </a:cubicBezTo>
                      <a:cubicBezTo>
                        <a:pt x="17895" y="9775"/>
                        <a:pt x="17678" y="9508"/>
                        <a:pt x="17411" y="9508"/>
                      </a:cubicBezTo>
                      <a:lnTo>
                        <a:pt x="2473" y="9508"/>
                      </a:lnTo>
                      <a:cubicBezTo>
                        <a:pt x="1905" y="9508"/>
                        <a:pt x="1655" y="9441"/>
                        <a:pt x="1471" y="9107"/>
                      </a:cubicBezTo>
                      <a:cubicBezTo>
                        <a:pt x="1137" y="8555"/>
                        <a:pt x="986" y="7285"/>
                        <a:pt x="986" y="5347"/>
                      </a:cubicBezTo>
                      <a:cubicBezTo>
                        <a:pt x="986" y="3392"/>
                        <a:pt x="1137" y="2123"/>
                        <a:pt x="1471" y="1571"/>
                      </a:cubicBezTo>
                      <a:cubicBezTo>
                        <a:pt x="1671" y="1254"/>
                        <a:pt x="1905" y="1187"/>
                        <a:pt x="2473" y="1187"/>
                      </a:cubicBezTo>
                      <a:lnTo>
                        <a:pt x="17411" y="1187"/>
                      </a:lnTo>
                      <a:cubicBezTo>
                        <a:pt x="17678" y="1187"/>
                        <a:pt x="17895" y="920"/>
                        <a:pt x="17895" y="585"/>
                      </a:cubicBezTo>
                      <a:cubicBezTo>
                        <a:pt x="17895" y="268"/>
                        <a:pt x="17678" y="1"/>
                        <a:pt x="17411" y="1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64"/>
                <p:cNvSpPr/>
                <p:nvPr/>
              </p:nvSpPr>
              <p:spPr>
                <a:xfrm>
                  <a:off x="4427775" y="2706900"/>
                  <a:ext cx="701800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72" h="10678" extrusionOk="0">
                      <a:moveTo>
                        <a:pt x="2457" y="1"/>
                      </a:moveTo>
                      <a:cubicBezTo>
                        <a:pt x="1956" y="1"/>
                        <a:pt x="1187" y="1"/>
                        <a:pt x="669" y="886"/>
                      </a:cubicBezTo>
                      <a:cubicBezTo>
                        <a:pt x="201" y="1671"/>
                        <a:pt x="1" y="3058"/>
                        <a:pt x="1" y="5347"/>
                      </a:cubicBezTo>
                      <a:cubicBezTo>
                        <a:pt x="1" y="7636"/>
                        <a:pt x="201" y="9006"/>
                        <a:pt x="669" y="9792"/>
                      </a:cubicBezTo>
                      <a:cubicBezTo>
                        <a:pt x="1187" y="10677"/>
                        <a:pt x="1956" y="10677"/>
                        <a:pt x="2457" y="10677"/>
                      </a:cubicBezTo>
                      <a:lnTo>
                        <a:pt x="28071" y="10677"/>
                      </a:lnTo>
                      <a:cubicBezTo>
                        <a:pt x="27553" y="10677"/>
                        <a:pt x="26785" y="10677"/>
                        <a:pt x="26267" y="9792"/>
                      </a:cubicBezTo>
                      <a:cubicBezTo>
                        <a:pt x="25799" y="9006"/>
                        <a:pt x="25599" y="7636"/>
                        <a:pt x="25599" y="5347"/>
                      </a:cubicBezTo>
                      <a:cubicBezTo>
                        <a:pt x="25599" y="3058"/>
                        <a:pt x="25799" y="1671"/>
                        <a:pt x="26267" y="886"/>
                      </a:cubicBezTo>
                      <a:cubicBezTo>
                        <a:pt x="26785" y="1"/>
                        <a:pt x="27553" y="1"/>
                        <a:pt x="28055" y="1"/>
                      </a:cubicBezTo>
                      <a:close/>
                    </a:path>
                  </a:pathLst>
                </a:custGeom>
                <a:solidFill>
                  <a:srgbClr val="351C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64"/>
                <p:cNvSpPr/>
                <p:nvPr/>
              </p:nvSpPr>
              <p:spPr>
                <a:xfrm>
                  <a:off x="4514675" y="2706900"/>
                  <a:ext cx="1366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5" h="10678" extrusionOk="0">
                      <a:moveTo>
                        <a:pt x="2457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0" y="3058"/>
                        <a:pt x="0" y="5347"/>
                      </a:cubicBezTo>
                      <a:cubicBezTo>
                        <a:pt x="0" y="7636"/>
                        <a:pt x="201" y="9006"/>
                        <a:pt x="669" y="9792"/>
                      </a:cubicBezTo>
                      <a:cubicBezTo>
                        <a:pt x="1187" y="10677"/>
                        <a:pt x="1955" y="10677"/>
                        <a:pt x="2457" y="10677"/>
                      </a:cubicBezTo>
                      <a:lnTo>
                        <a:pt x="5464" y="10677"/>
                      </a:lnTo>
                      <a:cubicBezTo>
                        <a:pt x="4963" y="10677"/>
                        <a:pt x="4194" y="10677"/>
                        <a:pt x="3676" y="9792"/>
                      </a:cubicBezTo>
                      <a:cubicBezTo>
                        <a:pt x="3208" y="9006"/>
                        <a:pt x="3008" y="7636"/>
                        <a:pt x="3008" y="5347"/>
                      </a:cubicBezTo>
                      <a:cubicBezTo>
                        <a:pt x="3008" y="3058"/>
                        <a:pt x="3208" y="1671"/>
                        <a:pt x="3676" y="886"/>
                      </a:cubicBezTo>
                      <a:cubicBezTo>
                        <a:pt x="4194" y="1"/>
                        <a:pt x="4963" y="1"/>
                        <a:pt x="5464" y="1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64"/>
                <p:cNvSpPr/>
                <p:nvPr/>
              </p:nvSpPr>
              <p:spPr>
                <a:xfrm>
                  <a:off x="4968725" y="2706900"/>
                  <a:ext cx="99025" cy="26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10678" extrusionOk="0">
                      <a:moveTo>
                        <a:pt x="2457" y="1"/>
                      </a:moveTo>
                      <a:cubicBezTo>
                        <a:pt x="1955" y="1"/>
                        <a:pt x="1187" y="1"/>
                        <a:pt x="669" y="886"/>
                      </a:cubicBezTo>
                      <a:cubicBezTo>
                        <a:pt x="201" y="1671"/>
                        <a:pt x="1" y="3058"/>
                        <a:pt x="1" y="5347"/>
                      </a:cubicBezTo>
                      <a:cubicBezTo>
                        <a:pt x="1" y="7636"/>
                        <a:pt x="201" y="9006"/>
                        <a:pt x="669" y="9792"/>
                      </a:cubicBezTo>
                      <a:cubicBezTo>
                        <a:pt x="1187" y="10677"/>
                        <a:pt x="1955" y="10677"/>
                        <a:pt x="2457" y="10677"/>
                      </a:cubicBezTo>
                      <a:lnTo>
                        <a:pt x="3961" y="10677"/>
                      </a:lnTo>
                      <a:cubicBezTo>
                        <a:pt x="3459" y="10677"/>
                        <a:pt x="2691" y="10677"/>
                        <a:pt x="2173" y="9792"/>
                      </a:cubicBezTo>
                      <a:cubicBezTo>
                        <a:pt x="1705" y="9006"/>
                        <a:pt x="1504" y="7636"/>
                        <a:pt x="1504" y="5347"/>
                      </a:cubicBezTo>
                      <a:cubicBezTo>
                        <a:pt x="1504" y="3058"/>
                        <a:pt x="1705" y="1671"/>
                        <a:pt x="2173" y="886"/>
                      </a:cubicBezTo>
                      <a:cubicBezTo>
                        <a:pt x="2691" y="1"/>
                        <a:pt x="3459" y="1"/>
                        <a:pt x="3961" y="1"/>
                      </a:cubicBezTo>
                      <a:close/>
                    </a:path>
                  </a:pathLst>
                </a:custGeom>
                <a:solidFill>
                  <a:srgbClr val="674E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27" name="Google Shape;527;p64"/>
          <p:cNvSpPr txBox="1"/>
          <p:nvPr/>
        </p:nvSpPr>
        <p:spPr>
          <a:xfrm>
            <a:off x="211014" y="4362360"/>
            <a:ext cx="873955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*Students that re-enrolled for a second consecutive semester and remained students through the end of that second semester. Tracked across Fall 2019-Spring 2020 and Spring 2020-Fall 2020 semesters.</a:t>
            </a:r>
            <a:endParaRPr sz="1000" dirty="0">
              <a:solidFill>
                <a:schemeClr val="tx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**Percentage of students with a C grade or better. Tracked across Fall 2019-Spring 2020 and Spring 2020-Fall 2020 semesters</a:t>
            </a:r>
            <a:endParaRPr sz="1000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6" name="Google Shape;527;p64">
            <a:extLst>
              <a:ext uri="{FF2B5EF4-FFF2-40B4-BE49-F238E27FC236}">
                <a16:creationId xmlns:a16="http://schemas.microsoft.com/office/drawing/2014/main" id="{22C6A732-F828-6849-9DC4-F197F6FEF2C8}"/>
              </a:ext>
            </a:extLst>
          </p:cNvPr>
          <p:cNvSpPr txBox="1"/>
          <p:nvPr/>
        </p:nvSpPr>
        <p:spPr>
          <a:xfrm>
            <a:off x="211014" y="1157630"/>
            <a:ext cx="873955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1"/>
                </a:solidFill>
                <a:latin typeface="Lato Light"/>
                <a:ea typeface="Lato Light"/>
                <a:cs typeface="Lato Light"/>
                <a:sym typeface="Lato Light"/>
              </a:rPr>
              <a:t>An institution that implemented FDC in Fall Term 19 has seen a significant increase in Student Retention and Class Performance</a:t>
            </a:r>
            <a:endParaRPr sz="700" dirty="0">
              <a:solidFill>
                <a:schemeClr val="tx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672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313;p55">
            <a:extLst>
              <a:ext uri="{FF2B5EF4-FFF2-40B4-BE49-F238E27FC236}">
                <a16:creationId xmlns:a16="http://schemas.microsoft.com/office/drawing/2014/main" id="{E09B6782-5604-2B47-8634-CEAB6C02F12A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14;p55">
            <a:extLst>
              <a:ext uri="{FF2B5EF4-FFF2-40B4-BE49-F238E27FC236}">
                <a16:creationId xmlns:a16="http://schemas.microsoft.com/office/drawing/2014/main" id="{B03DE0CE-FE33-C644-ACDF-3BE785E6B07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https://invis.io/86115TRNUR7K</a:t>
            </a:r>
            <a:endParaRPr dirty="0"/>
          </a:p>
        </p:txBody>
      </p:sp>
      <p:sp>
        <p:nvSpPr>
          <p:cNvPr id="390" name="Google Shape;390;p59"/>
          <p:cNvSpPr/>
          <p:nvPr/>
        </p:nvSpPr>
        <p:spPr>
          <a:xfrm>
            <a:off x="5857917" y="1270327"/>
            <a:ext cx="2657100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1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59"/>
          <p:cNvSpPr/>
          <p:nvPr/>
        </p:nvSpPr>
        <p:spPr>
          <a:xfrm>
            <a:off x="6483566" y="1270327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REGISTER FOR CLASS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3" name="Google Shape;393;p59"/>
          <p:cNvSpPr/>
          <p:nvPr/>
        </p:nvSpPr>
        <p:spPr>
          <a:xfrm>
            <a:off x="5875373" y="1969351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2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4" name="Google Shape;394;p59"/>
          <p:cNvSpPr/>
          <p:nvPr/>
        </p:nvSpPr>
        <p:spPr>
          <a:xfrm>
            <a:off x="6483566" y="1969340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VERIFY MATERIALS </a:t>
            </a:r>
            <a:endParaRPr sz="13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59"/>
          <p:cNvSpPr/>
          <p:nvPr/>
        </p:nvSpPr>
        <p:spPr>
          <a:xfrm>
            <a:off x="5875373" y="2668345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3</a:t>
            </a:r>
            <a:r>
              <a:rPr lang="en-GB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7" name="Google Shape;397;p59"/>
          <p:cNvSpPr/>
          <p:nvPr/>
        </p:nvSpPr>
        <p:spPr>
          <a:xfrm>
            <a:off x="6483566" y="2668352"/>
            <a:ext cx="2437839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FULFILLMENT METHODS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75373" y="3365227"/>
            <a:ext cx="2824893" cy="622800"/>
            <a:chOff x="5875373" y="3365227"/>
            <a:chExt cx="2824893" cy="622800"/>
          </a:xfrm>
          <a:solidFill>
            <a:srgbClr val="2383CB"/>
          </a:solidFill>
        </p:grpSpPr>
        <p:sp>
          <p:nvSpPr>
            <p:cNvPr id="399" name="Google Shape;399;p59"/>
            <p:cNvSpPr/>
            <p:nvPr/>
          </p:nvSpPr>
          <p:spPr>
            <a:xfrm>
              <a:off x="5875373" y="3365227"/>
              <a:ext cx="2657087" cy="622800"/>
            </a:xfrm>
            <a:prstGeom prst="rect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35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b="1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STEP 4</a:t>
              </a:r>
              <a:r>
                <a:rPr lang="en-GB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|</a:t>
              </a:r>
              <a:endParaRPr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6483566" y="3365227"/>
              <a:ext cx="22167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108000" rIns="91425" bIns="91425" anchor="ctr" anchorCtr="0">
              <a:noAutofit/>
            </a:bodyPr>
            <a:lstStyle/>
            <a:p>
              <a:pPr marL="179999" marR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300" dirty="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RECEIVE MATERIALS</a:t>
              </a:r>
              <a:endParaRPr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87" name="Google Shape;387;p59"/>
          <p:cNvSpPr txBox="1"/>
          <p:nvPr/>
        </p:nvSpPr>
        <p:spPr>
          <a:xfrm>
            <a:off x="304800" y="174475"/>
            <a:ext cx="74676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PERSONALIZED STUDENT EXPERIENCE</a:t>
            </a:r>
            <a:endParaRPr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86159" y="2224486"/>
            <a:ext cx="1683144" cy="235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399;p59"/>
          <p:cNvSpPr/>
          <p:nvPr/>
        </p:nvSpPr>
        <p:spPr>
          <a:xfrm>
            <a:off x="5860096" y="4087585"/>
            <a:ext cx="2657087" cy="622800"/>
          </a:xfrm>
          <a:prstGeom prst="rect">
            <a:avLst/>
          </a:prstGeom>
          <a:solidFill>
            <a:srgbClr val="2383CB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35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STEP 5</a:t>
            </a:r>
            <a:r>
              <a:rPr lang="en-GB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|</a:t>
            </a: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400;p59"/>
          <p:cNvSpPr/>
          <p:nvPr/>
        </p:nvSpPr>
        <p:spPr>
          <a:xfrm>
            <a:off x="6492105" y="4073383"/>
            <a:ext cx="22167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END OF TERM:</a:t>
            </a:r>
          </a:p>
          <a:p>
            <a:pPr marL="179999" marR="179999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RETURN MATERIALS</a:t>
            </a:r>
            <a:endParaRPr sz="130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F29553-621F-4B22-8452-FA97D8B0A415}"/>
              </a:ext>
            </a:extLst>
          </p:cNvPr>
          <p:cNvGrpSpPr/>
          <p:nvPr/>
        </p:nvGrpSpPr>
        <p:grpSpPr>
          <a:xfrm>
            <a:off x="296334" y="755382"/>
            <a:ext cx="5395233" cy="3825924"/>
            <a:chOff x="296334" y="755382"/>
            <a:chExt cx="5395233" cy="382592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5C4CC27-CAD9-490D-901E-EEE2D4931361}"/>
                </a:ext>
              </a:extLst>
            </p:cNvPr>
            <p:cNvGrpSpPr/>
            <p:nvPr/>
          </p:nvGrpSpPr>
          <p:grpSpPr>
            <a:xfrm>
              <a:off x="296334" y="755382"/>
              <a:ext cx="5395233" cy="3825924"/>
              <a:chOff x="304800" y="755383"/>
              <a:chExt cx="5395233" cy="3825924"/>
            </a:xfrm>
          </p:grpSpPr>
          <p:pic>
            <p:nvPicPr>
              <p:cNvPr id="38" name="Google Shape;388;p59">
                <a:extLst>
                  <a:ext uri="{FF2B5EF4-FFF2-40B4-BE49-F238E27FC236}">
                    <a16:creationId xmlns:a16="http://schemas.microsoft.com/office/drawing/2014/main" id="{5F2F1DB1-BBB6-440B-9FD3-B1D0271BAC7C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1045"/>
              <a:stretch/>
            </p:blipFill>
            <p:spPr>
              <a:xfrm>
                <a:off x="304800" y="755383"/>
                <a:ext cx="3221372" cy="38259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D53B29-E795-4C7C-9AB1-2ACF1985C043}"/>
                  </a:ext>
                </a:extLst>
              </p:cNvPr>
              <p:cNvSpPr/>
              <p:nvPr/>
            </p:nvSpPr>
            <p:spPr>
              <a:xfrm>
                <a:off x="400523" y="869057"/>
                <a:ext cx="1624078" cy="48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Google Shape;388;p59">
                <a:extLst>
                  <a:ext uri="{FF2B5EF4-FFF2-40B4-BE49-F238E27FC236}">
                    <a16:creationId xmlns:a16="http://schemas.microsoft.com/office/drawing/2014/main" id="{788FD5D1-2AB2-492C-AC20-4DB18C5FB675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964"/>
              <a:stretch/>
            </p:blipFill>
            <p:spPr>
              <a:xfrm>
                <a:off x="3526172" y="755383"/>
                <a:ext cx="2173861" cy="38259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A80D9-CE61-4DAB-90E7-680F61F069AA}"/>
                </a:ext>
              </a:extLst>
            </p:cNvPr>
            <p:cNvSpPr/>
            <p:nvPr/>
          </p:nvSpPr>
          <p:spPr>
            <a:xfrm>
              <a:off x="2886159" y="2525295"/>
              <a:ext cx="640013" cy="1980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A63929-26E7-4C63-B106-EE2468A65168}"/>
                </a:ext>
              </a:extLst>
            </p:cNvPr>
            <p:cNvSpPr/>
            <p:nvPr/>
          </p:nvSpPr>
          <p:spPr>
            <a:xfrm>
              <a:off x="1907931" y="4260842"/>
              <a:ext cx="899286" cy="2453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AE27C9-E71B-4FEA-8363-C552DC471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406" t="9091" r="24473" b="86464"/>
            <a:stretch/>
          </p:blipFill>
          <p:spPr>
            <a:xfrm>
              <a:off x="397933" y="1583266"/>
              <a:ext cx="3208868" cy="1524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D10998-FF71-E25F-06AF-B65565589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34" y="793637"/>
            <a:ext cx="1763895" cy="572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9FCD4-8387-F914-EA71-A35B9165F68A}"/>
              </a:ext>
            </a:extLst>
          </p:cNvPr>
          <p:cNvSpPr txBox="1"/>
          <p:nvPr/>
        </p:nvSpPr>
        <p:spPr>
          <a:xfrm>
            <a:off x="930383" y="4474799"/>
            <a:ext cx="437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https://www.youtube.com/watch?app=desktop&amp;v=OoI9TC7vrAo&amp;feature=youtu.be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5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28;p56">
            <a:extLst>
              <a:ext uri="{FF2B5EF4-FFF2-40B4-BE49-F238E27FC236}">
                <a16:creationId xmlns:a16="http://schemas.microsoft.com/office/drawing/2014/main" id="{4DBA7069-803F-804E-9A89-B06FF852022B}"/>
              </a:ext>
            </a:extLst>
          </p:cNvPr>
          <p:cNvSpPr/>
          <p:nvPr/>
        </p:nvSpPr>
        <p:spPr>
          <a:xfrm>
            <a:off x="6007551" y="2190223"/>
            <a:ext cx="3038725" cy="123569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300"/>
              </a:spcBef>
            </a:pPr>
            <a:r>
              <a:rPr lang="en-GB" sz="1600" b="1" dirty="0">
                <a:solidFill>
                  <a:srgbClr val="2383CB"/>
                </a:solidFill>
                <a:latin typeface="Oswald"/>
                <a:ea typeface="Oswald"/>
                <a:cs typeface="Oswald"/>
                <a:sym typeface="Oswald"/>
              </a:rPr>
              <a:t>63 PERCENT</a:t>
            </a:r>
          </a:p>
          <a:p>
            <a:pPr lvl="0"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Proxima Nova"/>
              </a:rPr>
              <a:t>said the availability of the program increased their likeliness of continuing their education at the school</a:t>
            </a:r>
            <a:endParaRPr sz="1300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328;p56">
            <a:extLst>
              <a:ext uri="{FF2B5EF4-FFF2-40B4-BE49-F238E27FC236}">
                <a16:creationId xmlns:a16="http://schemas.microsoft.com/office/drawing/2014/main" id="{B8681B06-F763-A84F-8441-BCFFB939C3C2}"/>
              </a:ext>
            </a:extLst>
          </p:cNvPr>
          <p:cNvSpPr/>
          <p:nvPr/>
        </p:nvSpPr>
        <p:spPr>
          <a:xfrm>
            <a:off x="189479" y="849496"/>
            <a:ext cx="2562184" cy="110772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en-GB" sz="1600" b="1" dirty="0">
                <a:solidFill>
                  <a:srgbClr val="2383CB"/>
                </a:solidFill>
                <a:latin typeface="Oswald"/>
                <a:ea typeface="Oswald"/>
                <a:cs typeface="Oswald"/>
                <a:sym typeface="Oswald"/>
              </a:rPr>
              <a:t>76 PERCENT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</a:rPr>
              <a:t>would want to participate in the program in the future</a:t>
            </a:r>
          </a:p>
        </p:txBody>
      </p:sp>
      <p:sp>
        <p:nvSpPr>
          <p:cNvPr id="24" name="Google Shape;328;p56">
            <a:extLst>
              <a:ext uri="{FF2B5EF4-FFF2-40B4-BE49-F238E27FC236}">
                <a16:creationId xmlns:a16="http://schemas.microsoft.com/office/drawing/2014/main" id="{3F3727FB-DE8A-4E47-853B-759B90A09CB3}"/>
              </a:ext>
            </a:extLst>
          </p:cNvPr>
          <p:cNvSpPr/>
          <p:nvPr/>
        </p:nvSpPr>
        <p:spPr>
          <a:xfrm>
            <a:off x="6519841" y="2262860"/>
            <a:ext cx="2389490" cy="15702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sz="1200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Google Shape;328;p56">
            <a:extLst>
              <a:ext uri="{FF2B5EF4-FFF2-40B4-BE49-F238E27FC236}">
                <a16:creationId xmlns:a16="http://schemas.microsoft.com/office/drawing/2014/main" id="{763B57FA-F188-094D-B311-BFA2C647FE39}"/>
              </a:ext>
            </a:extLst>
          </p:cNvPr>
          <p:cNvSpPr/>
          <p:nvPr/>
        </p:nvSpPr>
        <p:spPr>
          <a:xfrm>
            <a:off x="3302388" y="2172489"/>
            <a:ext cx="2539223" cy="99247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2383CB"/>
                </a:solidFill>
                <a:latin typeface="Oswald"/>
                <a:ea typeface="Oswald"/>
                <a:cs typeface="Oswald"/>
                <a:sym typeface="Oswald"/>
              </a:rPr>
              <a:t>66 PERCENT</a:t>
            </a:r>
            <a:endParaRPr sz="1600" b="1" dirty="0">
              <a:solidFill>
                <a:srgbClr val="2383CB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B0604020202020204" charset="0"/>
              </a:rPr>
              <a:t>reported the program had a positive impact on their academic success</a:t>
            </a:r>
          </a:p>
        </p:txBody>
      </p:sp>
      <p:sp>
        <p:nvSpPr>
          <p:cNvPr id="11" name="Google Shape;330;p56"/>
          <p:cNvSpPr txBox="1"/>
          <p:nvPr/>
        </p:nvSpPr>
        <p:spPr>
          <a:xfrm>
            <a:off x="304800" y="228215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5F9A84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WHAT STUDENTS ARE SAYING…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853C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77190" y="3578672"/>
            <a:ext cx="3066523" cy="1270426"/>
            <a:chOff x="2691840" y="958763"/>
            <a:chExt cx="3100609" cy="1061377"/>
          </a:xfrm>
        </p:grpSpPr>
        <p:grpSp>
          <p:nvGrpSpPr>
            <p:cNvPr id="6" name="Group 5"/>
            <p:cNvGrpSpPr/>
            <p:nvPr/>
          </p:nvGrpSpPr>
          <p:grpSpPr>
            <a:xfrm>
              <a:off x="2770381" y="1114508"/>
              <a:ext cx="3022068" cy="905632"/>
              <a:chOff x="2770381" y="1164797"/>
              <a:chExt cx="3022068" cy="905632"/>
            </a:xfrm>
          </p:grpSpPr>
          <p:sp>
            <p:nvSpPr>
              <p:cNvPr id="13" name="Google Shape;328;p56">
                <a:extLst>
                  <a:ext uri="{FF2B5EF4-FFF2-40B4-BE49-F238E27FC236}">
                    <a16:creationId xmlns:a16="http://schemas.microsoft.com/office/drawing/2014/main" id="{5DB96E61-7038-F548-9B59-493DD4BC4207}"/>
                  </a:ext>
                </a:extLst>
              </p:cNvPr>
              <p:cNvSpPr/>
              <p:nvPr/>
            </p:nvSpPr>
            <p:spPr>
              <a:xfrm>
                <a:off x="2770381" y="1164797"/>
                <a:ext cx="2891241" cy="9056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n-US" b="1" i="1" dirty="0">
                    <a:solidFill>
                      <a:srgbClr val="2383CB"/>
                    </a:solidFill>
                    <a:latin typeface="Proxima Nova" panose="020B0604020202020204" charset="0"/>
                  </a:rPr>
                  <a:t>I just went online, logged in and registered, and the books are automatically synced to the classes that I was in.</a:t>
                </a:r>
              </a:p>
              <a:p>
                <a:pPr lvl="0"/>
                <a:r>
                  <a:rPr lang="en-US" sz="1100" dirty="0">
                    <a:solidFill>
                      <a:srgbClr val="2383CB"/>
                    </a:solidFill>
                    <a:latin typeface="Proxima Nova" panose="020B0604020202020204" charset="0"/>
                  </a:rPr>
                  <a:t>                                        Terrell Richardson</a:t>
                </a:r>
              </a:p>
              <a:p>
                <a:pPr lvl="0"/>
                <a:r>
                  <a:rPr lang="en-US" sz="1100" dirty="0">
                    <a:solidFill>
                      <a:srgbClr val="2383CB"/>
                    </a:solidFill>
                    <a:latin typeface="Proxima Nova" panose="020B0604020202020204" charset="0"/>
                  </a:rPr>
                  <a:t>                                        North Carolina A&amp;T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940572" y="1599345"/>
                <a:ext cx="8518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2383CB"/>
                    </a:solidFill>
                    <a:latin typeface="Proxima Nova" panose="020B0604020202020204" charset="0"/>
                  </a:rPr>
                  <a:t>”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691840" y="958763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2383CB"/>
                  </a:solidFill>
                  <a:latin typeface="Proxima Nova" panose="020B0604020202020204" charset="0"/>
                </a:rPr>
                <a:t>“</a:t>
              </a:r>
              <a:endParaRPr lang="en-US" dirty="0">
                <a:solidFill>
                  <a:srgbClr val="2383CB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22057" y="866907"/>
            <a:ext cx="3169053" cy="948081"/>
            <a:chOff x="2721034" y="3885014"/>
            <a:chExt cx="3985249" cy="873755"/>
          </a:xfrm>
        </p:grpSpPr>
        <p:grpSp>
          <p:nvGrpSpPr>
            <p:cNvPr id="19" name="Group 18"/>
            <p:cNvGrpSpPr/>
            <p:nvPr/>
          </p:nvGrpSpPr>
          <p:grpSpPr>
            <a:xfrm>
              <a:off x="2893249" y="3964555"/>
              <a:ext cx="3813034" cy="794214"/>
              <a:chOff x="2893249" y="3964555"/>
              <a:chExt cx="3813034" cy="79421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893249" y="3964555"/>
                <a:ext cx="3476858" cy="794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i="1" dirty="0">
                    <a:solidFill>
                      <a:srgbClr val="2383CB"/>
                    </a:solidFill>
                    <a:latin typeface="Proxima Nova" panose="020B0604020202020204" charset="0"/>
                  </a:rPr>
                  <a:t>The program is going to help change a lot of people’s lives.</a:t>
                </a:r>
              </a:p>
              <a:p>
                <a:r>
                  <a:rPr lang="en-US" sz="1100" dirty="0">
                    <a:solidFill>
                      <a:srgbClr val="2383CB"/>
                    </a:solidFill>
                    <a:latin typeface="Proxima Nova" panose="020B0604020202020204" charset="0"/>
                  </a:rPr>
                  <a:t>                      Molly McGowan</a:t>
                </a:r>
              </a:p>
              <a:p>
                <a:r>
                  <a:rPr lang="en-US" sz="1100" dirty="0">
                    <a:solidFill>
                      <a:srgbClr val="2383CB"/>
                    </a:solidFill>
                    <a:latin typeface="Proxima Nova" panose="020B0604020202020204" charset="0"/>
                  </a:rPr>
                  <a:t>                      Eastern Kentucky University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854406" y="4114897"/>
                <a:ext cx="851877" cy="425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2383CB"/>
                    </a:solidFill>
                    <a:latin typeface="Proxima Nova" panose="020B0604020202020204" charset="0"/>
                  </a:rPr>
                  <a:t>”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721034" y="3885014"/>
              <a:ext cx="609600" cy="425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solidFill>
                    <a:srgbClr val="2383CB"/>
                  </a:solidFill>
                  <a:latin typeface="Proxima Nova" panose="020B0604020202020204" charset="0"/>
                </a:rPr>
                <a:t>“</a:t>
              </a:r>
              <a:endParaRPr lang="en-US" dirty="0">
                <a:solidFill>
                  <a:srgbClr val="2383CB"/>
                </a:solidFill>
              </a:endParaRPr>
            </a:p>
          </p:txBody>
        </p:sp>
      </p:grpSp>
      <p:sp>
        <p:nvSpPr>
          <p:cNvPr id="33" name="Google Shape;328;p56">
            <a:extLst>
              <a:ext uri="{FF2B5EF4-FFF2-40B4-BE49-F238E27FC236}">
                <a16:creationId xmlns:a16="http://schemas.microsoft.com/office/drawing/2014/main" id="{4DBA7069-803F-804E-9A89-B06FF852022B}"/>
              </a:ext>
            </a:extLst>
          </p:cNvPr>
          <p:cNvSpPr/>
          <p:nvPr/>
        </p:nvSpPr>
        <p:spPr>
          <a:xfrm>
            <a:off x="3261216" y="3522468"/>
            <a:ext cx="2133018" cy="130894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300"/>
              </a:spcBef>
            </a:pPr>
            <a:r>
              <a:rPr lang="en-GB" sz="1600" b="1" dirty="0">
                <a:solidFill>
                  <a:srgbClr val="2383CB"/>
                </a:solidFill>
                <a:latin typeface="Oswald"/>
                <a:ea typeface="Oswald"/>
                <a:cs typeface="Oswald"/>
                <a:sym typeface="Oswald"/>
              </a:rPr>
              <a:t>70 PERCENT</a:t>
            </a:r>
          </a:p>
          <a:p>
            <a:pPr lvl="0"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" panose="02000506030000020004" pitchFamily="2" charset="0"/>
                <a:ea typeface="Proxima Nova"/>
              </a:rPr>
              <a:t>said the program provided them more affordable course materials</a:t>
            </a:r>
            <a:endParaRPr sz="1300" baseline="30000" dirty="0">
              <a:solidFill>
                <a:schemeClr val="tx1">
                  <a:lumMod val="75000"/>
                  <a:lumOff val="25000"/>
                </a:schemeClr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BC7A44-487F-44A4-AD21-7AAFA6AD4882}"/>
              </a:ext>
            </a:extLst>
          </p:cNvPr>
          <p:cNvGrpSpPr/>
          <p:nvPr/>
        </p:nvGrpSpPr>
        <p:grpSpPr>
          <a:xfrm>
            <a:off x="250475" y="2064325"/>
            <a:ext cx="2923640" cy="1307224"/>
            <a:chOff x="320072" y="2169573"/>
            <a:chExt cx="2923640" cy="130722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rcRect l="5074" r="5074"/>
            <a:stretch/>
          </p:blipFill>
          <p:spPr>
            <a:xfrm>
              <a:off x="320072" y="2169573"/>
              <a:ext cx="1108329" cy="1291692"/>
            </a:xfrm>
            <a:prstGeom prst="rect">
              <a:avLst/>
            </a:prstGeom>
            <a:solidFill>
              <a:srgbClr val="2383CB"/>
            </a:solidFill>
          </p:spPr>
        </p:pic>
        <p:grpSp>
          <p:nvGrpSpPr>
            <p:cNvPr id="7" name="Group 6"/>
            <p:cNvGrpSpPr/>
            <p:nvPr/>
          </p:nvGrpSpPr>
          <p:grpSpPr>
            <a:xfrm>
              <a:off x="1428401" y="2169766"/>
              <a:ext cx="1815311" cy="1307031"/>
              <a:chOff x="1437428" y="2089537"/>
              <a:chExt cx="4212584" cy="96182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437428" y="2089537"/>
                <a:ext cx="4212584" cy="961826"/>
              </a:xfrm>
              <a:prstGeom prst="rect">
                <a:avLst/>
              </a:prstGeom>
              <a:solidFill>
                <a:srgbClr val="2383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613876" y="2122943"/>
                <a:ext cx="4018103" cy="917278"/>
              </a:xfrm>
              <a:prstGeom prst="rect">
                <a:avLst/>
              </a:prstGeom>
              <a:solidFill>
                <a:srgbClr val="2383CB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“This program has given me the opportunity to be able to pick up my books on time and be ready for classes.”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000" dirty="0">
                    <a:solidFill>
                      <a:schemeClr val="bg1"/>
                    </a:solidFill>
                  </a:rPr>
                  <a:t>      Robert Jordan</a:t>
                </a:r>
              </a:p>
              <a:p>
                <a:r>
                  <a:rPr lang="en-US" sz="1000" dirty="0">
                    <a:solidFill>
                      <a:schemeClr val="bg1"/>
                    </a:solidFill>
                  </a:rPr>
                  <a:t>      Alamo Colleges District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567B2-C985-4A9E-AA97-31834EB19276}"/>
              </a:ext>
            </a:extLst>
          </p:cNvPr>
          <p:cNvGrpSpPr/>
          <p:nvPr/>
        </p:nvGrpSpPr>
        <p:grpSpPr>
          <a:xfrm>
            <a:off x="6007551" y="742453"/>
            <a:ext cx="3054717" cy="1427120"/>
            <a:chOff x="6007551" y="742453"/>
            <a:chExt cx="3054717" cy="1427120"/>
          </a:xfrm>
        </p:grpSpPr>
        <p:sp>
          <p:nvSpPr>
            <p:cNvPr id="23" name="Rectangle 22"/>
            <p:cNvSpPr/>
            <p:nvPr/>
          </p:nvSpPr>
          <p:spPr>
            <a:xfrm>
              <a:off x="7139115" y="742454"/>
              <a:ext cx="1923153" cy="1427119"/>
            </a:xfrm>
            <a:prstGeom prst="rect">
              <a:avLst/>
            </a:prstGeom>
            <a:solidFill>
              <a:srgbClr val="238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/>
                <a:t>“Not having to worry about books really takes a load off and is more convenient. Before this program, I didn’t have all my materials and my grades were affected.”</a:t>
              </a:r>
            </a:p>
            <a:p>
              <a:pPr>
                <a:spcBef>
                  <a:spcPts val="600"/>
                </a:spcBef>
              </a:pPr>
              <a:r>
                <a:rPr lang="en-US" sz="1000" dirty="0"/>
                <a:t>                Jose </a:t>
              </a:r>
              <a:r>
                <a:rPr lang="en-US" sz="1000" dirty="0" err="1"/>
                <a:t>Valesquez</a:t>
              </a:r>
              <a:endParaRPr lang="en-US" sz="1000" dirty="0"/>
            </a:p>
            <a:p>
              <a:r>
                <a:rPr lang="en-US" sz="1000" dirty="0"/>
                <a:t>                Lees-McRae College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7551" y="742453"/>
              <a:ext cx="1131563" cy="142711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C2D803-8C40-4E36-92EF-3EE3A2334363}"/>
              </a:ext>
            </a:extLst>
          </p:cNvPr>
          <p:cNvGrpSpPr/>
          <p:nvPr/>
        </p:nvGrpSpPr>
        <p:grpSpPr>
          <a:xfrm>
            <a:off x="5882785" y="3487783"/>
            <a:ext cx="3163491" cy="1397725"/>
            <a:chOff x="5882785" y="3487783"/>
            <a:chExt cx="3163491" cy="1397725"/>
          </a:xfrm>
        </p:grpSpPr>
        <p:sp>
          <p:nvSpPr>
            <p:cNvPr id="32" name="Rectangle 31"/>
            <p:cNvSpPr/>
            <p:nvPr/>
          </p:nvSpPr>
          <p:spPr>
            <a:xfrm>
              <a:off x="6899563" y="3490761"/>
              <a:ext cx="2146713" cy="1391809"/>
            </a:xfrm>
            <a:prstGeom prst="rect">
              <a:avLst/>
            </a:prstGeom>
            <a:solidFill>
              <a:srgbClr val="238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/>
                <a:t>“Before the program I decided not to buy the books for a class on some occasions. I definitely feel less stress now having the book at the beginning of the semester.” </a:t>
              </a:r>
            </a:p>
            <a:p>
              <a:pPr>
                <a:spcBef>
                  <a:spcPts val="600"/>
                </a:spcBef>
              </a:pPr>
              <a:r>
                <a:rPr lang="en-US" sz="1000" dirty="0"/>
                <a:t>                   Cassondra Hall</a:t>
              </a:r>
            </a:p>
            <a:p>
              <a:r>
                <a:rPr lang="en-US" sz="1000" dirty="0"/>
                <a:t>                   Jacksonville University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AF4AF4A-BDFD-4F53-971F-E64AC9D156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7"/>
            <a:stretch/>
          </p:blipFill>
          <p:spPr bwMode="auto">
            <a:xfrm>
              <a:off x="5882785" y="3487783"/>
              <a:ext cx="1012817" cy="139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102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FCDC26F-4960-1442-98E4-FD59A3B4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51236"/>
          </a:xfrm>
          <a:prstGeom prst="rect">
            <a:avLst/>
          </a:prstGeom>
        </p:spPr>
      </p:pic>
      <p:sp>
        <p:nvSpPr>
          <p:cNvPr id="27" name="Google Shape;314;p55">
            <a:extLst>
              <a:ext uri="{FF2B5EF4-FFF2-40B4-BE49-F238E27FC236}">
                <a16:creationId xmlns:a16="http://schemas.microsoft.com/office/drawing/2014/main" id="{54186DAB-14B0-B94B-84FE-0E7A4EEFA060}"/>
              </a:ext>
            </a:extLst>
          </p:cNvPr>
          <p:cNvSpPr/>
          <p:nvPr/>
        </p:nvSpPr>
        <p:spPr>
          <a:xfrm>
            <a:off x="-3526" y="2949"/>
            <a:ext cx="9144000" cy="51435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9A25E-58EA-430A-AFF8-F4383D143A7B}"/>
              </a:ext>
            </a:extLst>
          </p:cNvPr>
          <p:cNvSpPr txBox="1">
            <a:spLocks/>
          </p:cNvSpPr>
          <p:nvPr/>
        </p:nvSpPr>
        <p:spPr>
          <a:xfrm>
            <a:off x="947057" y="930728"/>
            <a:ext cx="7235246" cy="36490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549F4-9C2B-4D75-A3D9-A66CCF63A158}"/>
              </a:ext>
            </a:extLst>
          </p:cNvPr>
          <p:cNvSpPr/>
          <p:nvPr/>
        </p:nvSpPr>
        <p:spPr>
          <a:xfrm>
            <a:off x="-89518" y="2435781"/>
            <a:ext cx="9233518" cy="952255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032AC7-D331-4344-ACAD-238516CB705B}"/>
              </a:ext>
            </a:extLst>
          </p:cNvPr>
          <p:cNvGrpSpPr/>
          <p:nvPr/>
        </p:nvGrpSpPr>
        <p:grpSpPr>
          <a:xfrm>
            <a:off x="416949" y="1744168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BE47AB-207B-48D2-9D7D-6D52438AAD5E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B46AFC-F9EB-4D9F-A385-CC524A5B5A1A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4FADF2-7AFA-4325-A371-864D1018FE7E}"/>
              </a:ext>
            </a:extLst>
          </p:cNvPr>
          <p:cNvSpPr txBox="1"/>
          <p:nvPr/>
        </p:nvSpPr>
        <p:spPr>
          <a:xfrm>
            <a:off x="531257" y="2514872"/>
            <a:ext cx="216502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First Day Complete</a:t>
            </a:r>
            <a:br>
              <a:rPr lang="en-US" sz="1125" b="1" dirty="0">
                <a:solidFill>
                  <a:schemeClr val="bg1"/>
                </a:solidFill>
              </a:rPr>
            </a:br>
            <a:r>
              <a:rPr lang="en-US" sz="1125" b="1" dirty="0">
                <a:solidFill>
                  <a:schemeClr val="bg1"/>
                </a:solidFill>
              </a:rPr>
              <a:t>Pricing per credit hour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17994E-53E3-41C3-B628-DAC37D9B17C7}"/>
              </a:ext>
            </a:extLst>
          </p:cNvPr>
          <p:cNvGrpSpPr/>
          <p:nvPr/>
        </p:nvGrpSpPr>
        <p:grpSpPr>
          <a:xfrm>
            <a:off x="3373350" y="1740122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5462AA7-7670-46AA-A9D6-63363498028C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0E3BEC-F4CE-4597-95C6-EEAC4DD168E4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529FE-52B4-4623-82D5-75C3209D75AF}"/>
              </a:ext>
            </a:extLst>
          </p:cNvPr>
          <p:cNvSpPr txBox="1"/>
          <p:nvPr/>
        </p:nvSpPr>
        <p:spPr>
          <a:xfrm>
            <a:off x="3542103" y="2399585"/>
            <a:ext cx="2065310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Full Time Student would now only spend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$360</a:t>
            </a:r>
          </a:p>
          <a:p>
            <a:pPr lvl="0" algn="ctr"/>
            <a:r>
              <a:rPr lang="en-US" sz="1125" dirty="0">
                <a:solidFill>
                  <a:srgbClr val="FFFFFF"/>
                </a:solidFill>
              </a:rPr>
              <a:t>(Based on 15 credit hours)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414FA8-FFC1-4EB6-BE15-DE7DE34D89AE}"/>
              </a:ext>
            </a:extLst>
          </p:cNvPr>
          <p:cNvGrpSpPr/>
          <p:nvPr/>
        </p:nvGrpSpPr>
        <p:grpSpPr>
          <a:xfrm>
            <a:off x="6371393" y="1725776"/>
            <a:ext cx="2406576" cy="2365540"/>
            <a:chOff x="74239" y="1416328"/>
            <a:chExt cx="1449893" cy="1449893"/>
          </a:xfrm>
          <a:solidFill>
            <a:srgbClr val="2383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520AFE-F6DE-4A8A-ABF5-23BC37FFA012}"/>
                </a:ext>
              </a:extLst>
            </p:cNvPr>
            <p:cNvSpPr/>
            <p:nvPr/>
          </p:nvSpPr>
          <p:spPr>
            <a:xfrm>
              <a:off x="74239" y="1416328"/>
              <a:ext cx="1449893" cy="14498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210F325-FA33-4A82-AE5A-C87C30BF52DC}"/>
                </a:ext>
              </a:extLst>
            </p:cNvPr>
            <p:cNvSpPr/>
            <p:nvPr/>
          </p:nvSpPr>
          <p:spPr>
            <a:xfrm>
              <a:off x="148635" y="1489368"/>
              <a:ext cx="1298836" cy="1298834"/>
            </a:xfrm>
            <a:prstGeom prst="ellipse">
              <a:avLst/>
            </a:prstGeom>
            <a:grp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F7B2914-8A96-4388-8904-EC18ECB35F60}"/>
              </a:ext>
            </a:extLst>
          </p:cNvPr>
          <p:cNvSpPr txBox="1"/>
          <p:nvPr/>
        </p:nvSpPr>
        <p:spPr>
          <a:xfrm>
            <a:off x="6612906" y="2392817"/>
            <a:ext cx="191979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</a:rPr>
              <a:t>*U of M currently recommends allocating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$800</a:t>
            </a:r>
          </a:p>
          <a:p>
            <a:pPr lvl="0" algn="ctr"/>
            <a:r>
              <a:rPr lang="en-US" sz="1125" dirty="0">
                <a:solidFill>
                  <a:srgbClr val="FFFFFF"/>
                </a:solidFill>
              </a:rPr>
              <a:t>for books and supplies an </a:t>
            </a:r>
          </a:p>
          <a:p>
            <a:pPr lvl="0" algn="ctr"/>
            <a:r>
              <a:rPr lang="en-US" sz="1125" dirty="0">
                <a:solidFill>
                  <a:srgbClr val="FFFFFF"/>
                </a:solidFill>
              </a:rPr>
              <a:t>academic term</a:t>
            </a:r>
          </a:p>
          <a:p>
            <a:pPr algn="ctr"/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19" name="Google Shape;347;p57">
            <a:extLst>
              <a:ext uri="{FF2B5EF4-FFF2-40B4-BE49-F238E27FC236}">
                <a16:creationId xmlns:a16="http://schemas.microsoft.com/office/drawing/2014/main" id="{F9E5E208-53A8-074B-B195-738C39D6B220}"/>
              </a:ext>
            </a:extLst>
          </p:cNvPr>
          <p:cNvSpPr txBox="1"/>
          <p:nvPr/>
        </p:nvSpPr>
        <p:spPr>
          <a:xfrm>
            <a:off x="219807" y="274638"/>
            <a:ext cx="8721969" cy="952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IMPROVING EQUITABLE ACCESS, CONVENIENCE &amp; AFFORDABILITY 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UNIVERSITY OF MEMPHIS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89076-0627-1841-BCB0-F9CDA9AB7053}"/>
              </a:ext>
            </a:extLst>
          </p:cNvPr>
          <p:cNvSpPr txBox="1"/>
          <p:nvPr/>
        </p:nvSpPr>
        <p:spPr>
          <a:xfrm>
            <a:off x="11390243" y="5943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2E6AA0-FF77-5147-9437-75F312866779}"/>
              </a:ext>
            </a:extLst>
          </p:cNvPr>
          <p:cNvSpPr txBox="1"/>
          <p:nvPr/>
        </p:nvSpPr>
        <p:spPr>
          <a:xfrm>
            <a:off x="9870141" y="60780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06D93-41B2-EC2A-F1B9-8D12472A701B}"/>
              </a:ext>
            </a:extLst>
          </p:cNvPr>
          <p:cNvSpPr txBox="1"/>
          <p:nvPr/>
        </p:nvSpPr>
        <p:spPr>
          <a:xfrm>
            <a:off x="1061250" y="4490172"/>
            <a:ext cx="5310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*https://www.memphis.edu/financialaid/eligibility.php</a:t>
            </a:r>
          </a:p>
        </p:txBody>
      </p:sp>
    </p:spTree>
    <p:extLst>
      <p:ext uri="{BB962C8B-B14F-4D97-AF65-F5344CB8AC3E}">
        <p14:creationId xmlns:p14="http://schemas.microsoft.com/office/powerpoint/2010/main" val="258012817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DF1EF"/>
    </a:lt2>
    <a:accent1>
      <a:srgbClr val="32726A"/>
    </a:accent1>
    <a:accent2>
      <a:srgbClr val="03586E"/>
    </a:accent2>
    <a:accent3>
      <a:srgbClr val="CEDAB5"/>
    </a:accent3>
    <a:accent4>
      <a:srgbClr val="E5EDC0"/>
    </a:accent4>
    <a:accent5>
      <a:srgbClr val="EDF1EF"/>
    </a:accent5>
    <a:accent6>
      <a:srgbClr val="000000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F18854F534E64FBD7E4FD23C78967B" ma:contentTypeVersion="12" ma:contentTypeDescription="Create a new document." ma:contentTypeScope="" ma:versionID="c6a22eadb1f7bb23672009936c2ca1ad">
  <xsd:schema xmlns:xsd="http://www.w3.org/2001/XMLSchema" xmlns:xs="http://www.w3.org/2001/XMLSchema" xmlns:p="http://schemas.microsoft.com/office/2006/metadata/properties" xmlns:ns2="bc44d894-a7d4-4966-a089-6e522e48173d" xmlns:ns3="ba559539-f92e-4fd8-850c-c2e8047fd001" targetNamespace="http://schemas.microsoft.com/office/2006/metadata/properties" ma:root="true" ma:fieldsID="1190c80ee955f32a42fa3cae51f6770e" ns2:_="" ns3:_="">
    <xsd:import namespace="bc44d894-a7d4-4966-a089-6e522e48173d"/>
    <xsd:import namespace="ba559539-f92e-4fd8-850c-c2e8047fd0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4d894-a7d4-4966-a089-6e522e4817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9539-f92e-4fd8-850c-c2e8047fd00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559539-f92e-4fd8-850c-c2e8047fd001">
      <UserInfo>
        <DisplayName>Nidhi Mehta</DisplayName>
        <AccountId>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9E8A7C1-1261-4BE7-9501-A66D1B7448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44d894-a7d4-4966-a089-6e522e48173d"/>
    <ds:schemaRef ds:uri="ba559539-f92e-4fd8-850c-c2e8047fd0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FB5728-F6F6-4CAF-BFF5-929A117236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897C1F-E18F-4266-A222-9D76DA44F053}">
  <ds:schemaRefs>
    <ds:schemaRef ds:uri="http://purl.org/dc/terms/"/>
    <ds:schemaRef ds:uri="ba559539-f92e-4fd8-850c-c2e8047fd001"/>
    <ds:schemaRef ds:uri="http://schemas.microsoft.com/office/2006/documentManagement/types"/>
    <ds:schemaRef ds:uri="http://purl.org/dc/elements/1.1/"/>
    <ds:schemaRef ds:uri="bc44d894-a7d4-4966-a089-6e522e48173d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9554</TotalTime>
  <Words>1379</Words>
  <Application>Microsoft Office PowerPoint</Application>
  <PresentationFormat>On-screen Show (16:9)</PresentationFormat>
  <Paragraphs>179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Lato Light</vt:lpstr>
      <vt:lpstr>Calibri</vt:lpstr>
      <vt:lpstr>Montserrat ExtraBold</vt:lpstr>
      <vt:lpstr>Proxima Nova Extrabold</vt:lpstr>
      <vt:lpstr>Lato Black</vt:lpstr>
      <vt:lpstr>Proxima Nova</vt:lpstr>
      <vt:lpstr>Montserrat</vt:lpstr>
      <vt:lpstr>Cambria</vt:lpstr>
      <vt:lpstr>Arial</vt:lpstr>
      <vt:lpstr>Oswald</vt:lpstr>
      <vt:lpstr>Times New Roman</vt:lpstr>
      <vt:lpstr>Lato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Timeline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O'Reilly</dc:creator>
  <cp:lastModifiedBy>Trellis Marie Morgan (tmmorgan)</cp:lastModifiedBy>
  <cp:revision>355</cp:revision>
  <dcterms:modified xsi:type="dcterms:W3CDTF">2022-10-20T03:49:16Z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0x010100CBF18854F534E64FBD7E4FD23C78967B</vt:lpwstr>
  </property>
</Properties>
</file>